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67" r:id="rId5"/>
    <p:sldId id="257" r:id="rId6"/>
    <p:sldId id="271" r:id="rId7"/>
    <p:sldId id="289" r:id="rId8"/>
    <p:sldId id="272" r:id="rId9"/>
    <p:sldId id="287" r:id="rId10"/>
    <p:sldId id="268" r:id="rId11"/>
    <p:sldId id="269" r:id="rId12"/>
    <p:sldId id="281" r:id="rId13"/>
    <p:sldId id="258" r:id="rId14"/>
    <p:sldId id="292" r:id="rId15"/>
    <p:sldId id="293" r:id="rId16"/>
    <p:sldId id="261" r:id="rId17"/>
    <p:sldId id="296" r:id="rId18"/>
    <p:sldId id="297" r:id="rId19"/>
    <p:sldId id="300" r:id="rId20"/>
    <p:sldId id="299" r:id="rId21"/>
    <p:sldId id="290" r:id="rId22"/>
    <p:sldId id="291" r:id="rId23"/>
    <p:sldId id="294" r:id="rId24"/>
    <p:sldId id="273" r:id="rId25"/>
    <p:sldId id="302" r:id="rId26"/>
    <p:sldId id="282" r:id="rId27"/>
    <p:sldId id="283" r:id="rId28"/>
    <p:sldId id="304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4C4D"/>
    <a:srgbClr val="539780"/>
    <a:srgbClr val="FFFFFF"/>
    <a:srgbClr val="B2DD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0748E-C9F4-46EC-9A4B-0B228AE43481}" v="79" dt="2023-09-25T16:00:30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1:47.829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32 220 24575,'4'1'0,"-1"-1"0,0 1 0,1 0 0,-1 0 0,0 0 0,1 0 0,-1 0 0,0 1 0,0 0 0,0-1 0,0 1 0,0 0 0,-1 0 0,1 1 0,-1-1 0,1 0 0,-1 1 0,0 0 0,3 3 0,4 8 0,0 1 0,12 25 0,-12-23 0,85 199 0,-82-197 0,-12-19 0,0 0 0,1 0 0,-1 0 0,0 0 0,1 0 0,-1 0 0,0-1 0,0 1 0,1 0 0,-1 0 0,0 0 0,0-1 0,1 1 0,-1 0 0,0 0 0,0-1 0,0 1 0,1 0 0,-1-1 0,0 1 0,0 0 0,0-1 0,0 1 0,0 0 0,0 0 0,0-1 0,0 1 0,0 0 0,0-1 0,0 1 0,0 0 0,0-1 0,0 0 0,2-44 0,-3 41 0,1-16 0,-1 1 0,-1-1 0,-6-28 0,6 39 0,-1 0 0,-1-1 0,0 1 0,0 1 0,0-1 0,-1 1 0,-1-1 0,1 1 0,-8-7 0,-1 1 0,0 0 0,-1 1 0,-1 1 0,-20-13 0,28 20 0,0-3 0,0 0 0,0 0 0,0-1 0,1 1 0,1-2 0,0 1 0,0-1 0,-7-15 0,-3-5 0,15 29 0,1 1 0,0-1 0,0 1 0,-1-1 0,1 1 0,0-1 0,0 1 0,0-1 0,0 0 0,0 1 0,0-1 0,0 1 0,0-1 0,0 1 0,0-1 0,0 0 0,0 1 0,0-1 0,0 1 0,0-1 0,1 1 0,-1-1 0,0 1 0,0-1 0,1 1 0,-1-1 0,1 0 0,16-12 0,23-2 0,13 2 0,-31 7 0,-1 1 0,1 0 0,31-1 0,-40 5 0,-1-1 0,0 0 0,0-1 0,13-5 0,-13 5 0,0-1 0,0 1 0,1 1 0,14-1 0,334 3 0,-345 3 0,0-1 0,0 2 0,-1 0 0,1 1 0,-1 0 0,0 1 0,0 1 0,18 11 0,4 1 0,-11-12 0,-17-4 0,-24 2 0,5-2 0,-2 1 0,-1-1 0,-23 3 0,75-20 0,-39 12 0,-8 0 0,-14 0 0,18 1 0,19 1 0,15 1-1365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00.6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286 72 24575,'-2'2'0,"1"-1"0,-1 1 0,1-1 0,-1 1 0,1-1 0,-1 0 0,0 1 0,1-1 0,-1 0 0,0 0 0,0 0 0,0 0 0,0-1 0,0 1 0,0 0 0,0-1 0,0 1 0,0-1 0,-1 0 0,1 0 0,0 0 0,0 0 0,0 0 0,0 0 0,-4-2 0,-5 1 0,0-1 0,0-1 0,-15-5 0,-38-23 0,49 23 0,-1 0 0,1 1 0,-22-6 0,25 9 0,-3-1 0,24 11 0,13 4-1365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12.0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1110 266 24575,'-13'-7'0,"0"1"0,0 0 0,0 1 0,0 0 0,-1 2 0,0-1 0,-17-1 0,14 2 0,1 0 0,-1-1 0,1-1 0,-16-7 0,32 12 0,0 0 0,0 0 0,0 0 0,0 0 0,0 0 0,0 0 0,0 0 0,1 0 0,-1 0 0,0 0 0,0 0 0,0 0 0,0 0 0,0 0 0,0 0 0,0 0 0,0 0 0,0 1 0,1-1 0,-1 0 0,0 0 0,0 0 0,0 0 0,0 0 0,0 0 0,0 0 0,0 0 0,0 0 0,0 0 0,0 1 0,0-1 0,0 0 0,0 0 0,0 0 0,0 0 0,0 0 0,0 0 0,0 0 0,0 0 0,0 1 0,0-1 0,0 0 0,0 0 0,0 0 0,0 0 0,0 0 0,0 0 0,0 0 0,0 0 0,0 0 0,0 1 0,0-1 0,0 0 0,0 0 0,0 0 0,0 0 0,0 0 0,-1 0 0,1 0 0,0 0 0,0 0 0,0 0 0,0 0 0,0 0 0,0 0 0,0 1 0,0-1 0,-13 3 0,-14 0 0,-22-1 0,-9 0 0,-68-6 0,118 1 0,0 1 0,0-1 0,0 0 0,1-1 0,-1 0 0,1 0 0,0-1 0,0 1 0,1-2 0,-1 1 0,-8-10 0,5 6 0,0 0 0,-1 1 0,-13-9 0,16 14 0,0 0 0,0 0 0,-1 1 0,1 0 0,0 1 0,-1-1 0,-12 1 0,11 1 0,-1-1 0,1-1 0,0 0 0,-18-5 0,-19-12 0,6 2 0,-46-13 0,73 26 0,0 1 0,1 1 0,-1 0 0,0 1 0,0 0 0,0 1 0,-24 4 0,38-4 0,0 0 0,0 0 0,-1 0 0,1 0 0,0 0 0,0 0 0,-1 0 0,1 0 0,0 0 0,0 0 0,0 0 0,-1 0 0,1 0 0,0 0 0,0 0 0,-1 0 0,1 0 0,0 1 0,0-1 0,0 0 0,0 0 0,-1 0 0,1 0 0,0 1 0,0-1 0,0 0 0,0 0 0,-1 0 0,1 0 0,0 1 0,0-1 0,0 0 0,0 0 0,0 1 0,0-1 0,0 0 0,0 0 0,0 1 0,7 8 0,18 7 0,-21-13 0,4 2 0,0 1 0,1-1 0,-1 0 0,1-1 0,0 0 0,1 0 0,-1-1 0,0 0 0,1-1 0,0 0 0,16 1 0,103 8 0,-50-2 0,-60-8 0,0 1 0,31 8 0,-49-10-22,-1 0-1,0 0 1,0 0 0,1 0-1,-1 0 1,0 0 0,0 0-1,1 0 1,-1 0-1,0 0 1,0 0 0,1 0-1,-1 1 1,0-1 0,0 0-1,0 0 1,1 0-1,-1 0 1,0 0 0,0 0-1,0 1 1,1-1-1,-1 0 1,0 0 0,0 0-1,0 0 1,0 1 0,0-1-1,1 0 1,-1 0-1,0 1 1,0-1 0,0 0-1,0 0 1,0 0-1,0 1 1,0-1 0,0 0-1,0 0 1,0 1 0,0-1-1,0 0 1,0 0-1,0 1 1,0-1 0,0 0-1,0 0 1,0 0 0,0 1-1,0-1 1,0 0-1,-1 0 1,1 1 0,0-1-1,0 0 1,0 0-1,0 0 1,0 1 0,-1-1-1,1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14.9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174 50 24575,'-165'-41'0,"156"40"0,15 1-136,0 1-1,0-1 1,0 0-1,0 0 1,0 0-1,0-1 1,0 0-1,0-1 0,11-3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1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1.7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2.5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24575,'2'0'0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3.6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4.9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7.7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8.5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1:57.295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1 217 24575,'16'32'0,"2"0"0,1-2 0,1 0 0,35 40 0,-31-41 0,253 302 0,-262-309 0,-13-18 0,0 0 0,1 0 0,-1 0 0,1 0 0,0-1 0,0 1 0,0-1 0,0 0 0,7 5 0,-10-9 0,1 1 0,-1 0 0,1-1 0,-1 1 0,0 0 0,1-1 0,-1 1 0,1 0 0,-1-1 0,0 1 0,1-1 0,-1 1 0,0-1 0,0 1 0,1 0 0,-1-1 0,0 0 0,0 1 0,0-1 0,1 1 0,-1-1 0,0 1 0,0-1 0,0 1 0,0-1 0,0 1 0,0-1 0,0 1 0,0-1 0,0 0 0,-1 1 0,1-1 0,0 1 0,0-1 0,-2-24 0,-1 8 0,0 1 0,0-1 0,-2 0 0,0 1 0,-1 0 0,0 1 0,-2-1 0,0 1 0,0 0 0,-1 1 0,-14-16 0,19 24 0,0-1 0,1 1 0,0-1 0,0 1 0,0-1 0,1 0 0,0 0 0,0 0 0,-1-12 0,1 5 0,1-1 0,1 1 0,2-28 0,-2 41 0,1-1 0,-1 1 0,1-1 0,-1 0 0,1 1 0,0-1 0,-1 1 0,1 0 0,0-1 0,0 1 0,0-1 0,0 1 0,0 0 0,0 0 0,1 0 0,-1 0 0,0 0 0,1 0 0,-1 0 0,0 0 0,1 0 0,-1 1 0,1-1 0,-1 0 0,1 1 0,0-1 0,-1 1 0,1 0 0,-1 0 0,1-1 0,0 1 0,2 0 0,-2 1 0,0-2 0,-1 1 0,1 0 0,0 0 0,0 0 0,-1-1 0,1 1 0,0-1 0,0 0 0,-1 1 0,1-1 0,0 0 0,-1 0 0,1 0 0,-1 0 0,0 0 0,1 0 0,-1 0 0,0-1 0,1 1 0,-1-1 0,0 1 0,0 0 0,0-1 0,0 0 0,0-1 0,2-10 0,-1 0 0,-1 0 0,0-1 0,0 1 0,-2 0 0,0 0 0,0 0 0,-1 0 0,-6-22 0,3 14 0,2 0 0,-3-32 0,7 35 0,-3-40 0,2 55 0,-1 1 0,1 0 0,0 0 0,-1-1 0,0 1 0,1 0 0,-1 0 0,0 0 0,0 0 0,0 0 0,-1 0 0,1 0 0,0 0 0,-1 0 0,1 1 0,-1-1 0,0 0 0,1 1 0,-1-1 0,-3-1 0,1 4 0,6 7 0,8 7 0,-1-4 0,1-2 0,1 1 0,0-1 0,0-1 0,17 10 0,65 31 0,-89-47 0,-1 0 0,0 0 0,0-1 0,0 1 0,0-1 0,0 0 0,1 0 0,-1 0 0,0 0 0,1-1 0,-1 0 0,6 1 0,-10-3 0,0 0 0,1 1 0,-1-1 0,0 0 0,0 0 0,0 1 0,0-1 0,0 1 0,0-1 0,0 1 0,-1 0 0,1-1 0,-3-1 0,-4-6 0,8 8 0,0 1 0,-1-1 0,1 0 0,0 1 0,0-1 0,-1 1 0,1-1 0,0 0 0,0 1 0,0-1 0,0 0 0,0 1 0,0-1 0,0 0 0,0 1 0,0-1 0,0 0 0,0 1 0,0-1 0,0 0 0,1 1 0,-1-1 0,0 0 0,1 1 0,-1-1 0,0 1 0,1-2 0,18-7 0,30 6 0,-45 3 0,4 1 0,1 0 0,-1 0 0,0 0 0,1 1 0,-1 1 0,0-1 0,0 1 0,0 1 0,0 0 0,8 5 0,9 8 0,36 31 0,-2-2 0,-18-21 0,-30-19 0,0 0 0,0 1 0,11 10 0,-8-7 0,0 0 0,0-1 0,1 0 0,30 12 0,-25-13 0,-2 1 0,35 22 0,23 34 0,-60-49 0,0-1 0,1-1 0,0-1 0,1 0 0,1-2 0,0 0 0,27 12 0,32 8-1365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37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1639 356 24575,'-38'-13'0,"-12"0"0,-57-13 0,58 21 0,37 4 0,0 0 0,0-1 0,0 0 0,1-1 0,-1 0 0,0-1 0,-11-6 0,3 2 0,-1 0 0,0 1 0,-23-5 0,20 7 0,0-2 0,-25-11 0,29 10 0,0 1 0,-40-7 0,-2-1 0,50 12 0,-1 1 0,1 0 0,-1 1 0,1 0 0,-18 2 0,16 0 0,0-1 0,0 0 0,0-2 0,-18-2 0,6-3 0,-10-3 0,0 2 0,-1 1 0,0 2 0,-48-1 0,61 6 0,-1-1 0,1-1 0,0-1 0,-28-8 0,37 9 0,0 0 0,0 0 0,-23 2 0,23 0 0,0 0 0,0-1 0,-23-5 0,26 4 0,1 1 0,-1 0 0,0 0 0,-16 2 0,17 0 0,0-1 0,0 0 0,0-1 0,-21-3 0,31 3 0,0 1 0,0 0 0,0 0 0,0 0 0,1 0 0,-1-1 0,0 1 0,0 0 0,0-1 0,0 1 0,0-1 0,1 1 0,-1-1 0,0 1 0,0-1 0,1 1 0,-1-1 0,1 0 0,-1 1 0,0-1 0,1 0 0,-1 0 0,1 1 0,-1-1 0,1 0 0,0 0 0,-1 0 0,1 0 0,0 0 0,0 0 0,-1 1 0,1-1 0,0 0 0,0 0 0,0 0 0,0 0 0,0 0 0,0 0 0,1 0 0,-1 0 0,0 0 0,0 1 0,1-1 0,-1 0 0,0 0 0,1 0 0,-1 0 0,1 1 0,-1-1 0,2-1 0,0-1 0,0 1 0,0-1 0,0 1 0,1-1 0,-1 1 0,1 0 0,-1 0 0,1 0 0,0 0 0,0 0 0,-1 1 0,1-1 0,5 0 0,-3 1 0,1 0 0,0 0 0,0 1 0,-1 0 0,1 0 0,0 1 0,0-1 0,0 1 0,-1 1 0,1-1 0,-1 1 0,1 0 0,-1 0 0,8 5 0,17 5 0,102 25 0,-85-26 0,56 21 0,-92-29 0,0-1 0,0 0 0,1-1 0,-1 0 0,1-1 0,-1 0 0,17-3 0,14 1 0,1 2-91,-20-1-163,0 0-1,0 2 0,0 1 0,24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1:01.491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122 253 24575,'12'-59'0,"-11"32"0,-1 9 0,0-1 0,2 1 0,4-20 0,-6 34 0,1 1 0,-1-1 0,0 1 0,0-1 0,0 1 0,-1 0 0,0-5 0,2-1 0,17 25 0,-5 1 0,-8-7 0,-5-10 0,0 0 0,0 0 0,0 0 0,1 0 0,-1 1 0,0-1 0,0 0 0,0 0 0,0 0 0,0 0 0,0 0 0,0 0 0,0 0 0,0 0 0,0 1 0,0-1 0,0 0 0,0 0 0,0 0 0,0 0 0,0 0 0,0 0 0,0 0 0,0 1 0,0-1 0,0 0 0,0 0 0,-1 0 0,1 0 0,0 0 0,0 0 0,0 0 0,0 0 0,0 0 0,0 0 0,0 1 0,0-1 0,0 0 0,0 0 0,0 0 0,-1 0 0,1 0 0,0 0 0,0 0 0,0 0 0,0 0 0,0 0 0,0 0 0,0 0 0,0 0 0,-1 0 0,1 0 0,0 0 0,0 0 0,0 0 0,0 0 0,-3-12 0,3 11 0,-1-1 0,1 0 0,0 0 0,0 1 0,-1-1 0,1 0 0,-1 1 0,0-1 0,1 1 0,-1-1 0,-2-2 0,0 3 0,0 1 0,0 0 0,0-1 0,0 1 0,0 0 0,0 1 0,0-1 0,0 0 0,0 1 0,0 0 0,-4 1 0,-2 1 0,29-10 0,-17 6 0,0-1 0,0 0 0,-1 1 0,1-1 0,0 0 0,-1 0 0,1-1 0,3-3 0,-6 5 0,1 1 0,-1 0 0,0-1 0,1 1 0,-1 0 0,0-1 0,1 1 0,-1-1 0,0 1 0,0-1 0,1 1 0,-1-1 0,0 1 0,0-1 0,0 1 0,0-1 0,0 1 0,0-1 0,0 1 0,0-1 0,0 1 0,0-1 0,0 1 0,0-1 0,0 1 0,0-1 0,0 1 0,0-1 0,0 1 0,-1-1 0,1 1 0,0-1 0,0 1 0,-1-1 0,1 1 0,0-1 0,-1 1 0,1 0 0,0-1 0,-1 1 0,1 0 0,-1-1 0,1 1 0,-1 0 0,1-1 0,0 1 0,-1 0 0,1 0 0,-1 0 0,1-1 0,-1 1 0,0 0 0,1 0 0,-1 0 0,1 0 0,-1 0 0,1 0 0,-1 0 0,1 0 0,-1 0 0,0 0 0,0 0 0,0 0 0,0-1 0,0 1 0,0 0 0,0 0 0,0 0 0,0 0 0,0 0 0,-1 0 0,1 0 0,0 0 0,0 0 0,0 0 0,0 1 0,0-1 0,0 0 0,0 1 0,0-1 0,0 1 0,0-1 0,0 1 0,0 0 0,0-1 0,1 1 0,-1 0 0,0 0 0,0-1 0,1 1 0,-1 0 0,0 0 0,1 0 0,-1 0 0,0 1 0,1 1 0,-1-1 0,1 0 0,0 1 0,0-1 0,0 0 0,0 1 0,1-1 0,-1 1 0,1-1 0,-1 0 0,1 0 0,0 1 0,2 3 0,-2-3 0,0 1 0,0 0 0,0-1 0,0 1 0,-1 0 0,0-1 0,1 6 0,4 23 0,-4-35 0,11-20 0,-11 22 0,-1 1 0,0-1 0,1 1 0,-1-1 0,1 1 0,-1-1 0,1 1 0,-1-1 0,1 1 0,-1 0 0,1-1 0,-1 1 0,1 0 0,0-1 0,-1 1 0,1 0 0,0 0 0,-1-1 0,1 1 0,-1 0 0,1 0 0,0 0 0,-1 0 0,1 0 0,0 0 0,-1 0 0,1 0 0,0 0 0,-1 1 0,1-1 0,0 0 0,-1 0 0,1 0 0,0 1 0,-1-1 0,1 0 0,-1 1 0,1-1 0,0 1 0,1 1 0,0 0 0,0 0 0,-1 1 0,1-1 0,-1 1 0,1-1 0,-1 1 0,0-1 0,0 1 0,0 0 0,0 0 0,0-1 0,-1 1 0,1 0 0,-1 0 0,0 4 0,-2 53 0,1-42 0,-10 16 0,0-20 0,10-14 0,1 1 0,-1-1 0,1 0 0,0 0 0,-1 0 0,1 0 0,-1 1 0,1-1 0,0 0 0,-1 0 0,1 0 0,-1 0 0,1 0 0,-1 0 0,1 0 0,0 0 0,-1 0 0,1 0 0,-1 0 0,1 0 0,-1 0 0,1-1 0,0 1 0,-1 0 0,1 0 0,-1 0 0,1-1 0,0 1 0,-1 0 0,1 0 0,-1-1 0,0-1 0,0 0 0,0 0 0,0-1 0,0 1 0,0 0 0,0-1 0,1 1 0,-1 0 0,1-1 0,-1 1 0,1 0 0,0-1 0,0 1 0,0-1 0,1-2 0,7-38 0,-8 43 0,0-1 0,0 0 0,0 0 0,0 1 0,0-1 0,1 0 0,-1 1 0,0-1 0,1 0 0,-1 1 0,0-1 0,1 1 0,-1-1 0,1 0 0,-1 1 0,1-1 0,-1 1 0,1-1 0,-1 1 0,1 0 0,-1-1 0,1 1 0,0-1 0,1 1 0,3 13 0,-2 30 0,-4-41 0,1 1 0,-1-1 0,1 1 0,-1-1 0,0 0 0,0 0 0,0 1 0,0-1 0,0 0 0,0 0 0,-1 0 0,1 0 0,-1 0 0,-1 1 0,3-2 0,-1-1 0,1 0 0,-1 1 0,1-1 0,-1 0 0,1 1 0,-1-1 0,1 0 0,-1 0 0,1 0 0,-1 0 0,1 1 0,-1-1 0,1 0 0,-1 0 0,1 0 0,-1 0 0,0 0 0,1 0 0,-1 0 0,1-1 0,-1 1 0,1 0 0,-1 0 0,-1-1 0,1 0 0,0 0 0,0 0 0,0 0 0,0 0 0,0 0 0,0 0 0,1 0 0,-1 0 0,0 0 0,0 0 0,1-1 0,-1 1 0,0-2 0,0-2 0,0 1 0,0-1 0,0 0 0,0 1 0,1-1 0,0 0 0,0 0 0,0 0 0,1 1 0,0-1 0,2-8 0,0 2 0,0 0 0,1 0 0,9-17 0,-13 28 0,0-1 0,0 1 0,0 0 0,0 0 0,0-1 0,1 1 0,-1 0 0,0 0 0,0 0 0,0-1 0,0 1 0,0 0 0,0 0 0,1 0 0,-1-1 0,0 1 0,0 0 0,0 0 0,1 0 0,-1 0 0,0 0 0,0 0 0,0-1 0,1 1 0,-1 0 0,0 0 0,0 0 0,1 0 0,-1 0 0,0 0 0,0 0 0,0 0 0,1 0 0,-1 0 0,0 0 0,0 0 0,1 0 0,-1 0 0,0 0 0,0 0 0,1 1 0,-1-1 0,8 11 0,1 16 0,-9-26 0,0 0 0,11 33 0,-3-26 0,-8-9 0,1 1 0,-1-1 0,1 1 0,-1-1 0,1 0 0,-1 1 0,1-1 0,-1 0 0,0 0 0,1 1 0,-1-1 0,0 0 0,0 0 0,1 1 0,-1-1 0,0 0 0,0 0 0,0 1 0,0-2 0,0 2 0,0-1 0,0 1 0,0 0 0,0 0 0,1-1 0,-1 1 0,0 0 0,0-1 0,0 1 0,0 0 0,0 0 0,0-1 0,0 1 0,-1 0 0,1 0 0,0-1 0,0 1 0,0 0 0,0 0 0,0-1 0,0 1 0,0 0 0,0 0 0,-1 0 0,1-1 0,0 1 0,0 0 0,0 0 0,-1 0 0,1-1 0,0 1 0,0 0 0,0 0 0,-1 0 0,1-1 0,-12 4 0,-13 11 0,22-13 0,-12 10 0,13-8 0,-1-1 0,0 0 0,1 0 0,-1 0 0,0-1 0,0 1 0,0 0 0,-6 1 0,9-3 0,-1-1 0,1 1 0,-1 0 0,1-1 0,0 1 0,-1-1 0,1 1 0,-1-1 0,1 1 0,0-1 0,-1 1 0,1-1 0,0 1 0,0-1 0,-1 1 0,1-1 0,0 1 0,0-1 0,0 1 0,0-1 0,0 0 0,0 1 0,0-1 0,0 1 0,0-1 0,0 0 0,0 0 0,0-21 0,0 19 0,0-64 0,0 39 0,0 22 0,-1 8 0,-1 10 17,-1 1 0,0-1 1,0 0-1,-2 0 0,1-1 0,-13 23 0,-2-3-760,-26 32 1,38-55-6084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1:31.624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1 165 24575,'1'-2'0,"0"1"0,0 0 0,0-1 0,0 1 0,0-1 0,-1 0 0,1 1 0,0-1 0,-1 1 0,1-1 0,-1-3 0,5-10 0,-5 15 0,0-1 0,0 1 0,0 0 0,0 0 0,0 0 0,0 0 0,0-1 0,1 1 0,-1 0 0,0 0 0,0 0 0,0 0 0,0 0 0,0-1 0,0 1 0,0 0 0,0 0 0,1 0 0,-1 0 0,0 0 0,0 0 0,0 0 0,0-1 0,0 1 0,1 0 0,-1 0 0,0 0 0,0 0 0,0 0 0,0 0 0,1 0 0,-1 0 0,0 0 0,0 0 0,0 0 0,0 0 0,1 0 0,-1 0 0,0 0 0,0 0 0,0 0 0,0 0 0,1 0 0,-1 0 0,0 0 0,0 1 0,0-1 0,0 0 0,0 0 0,1 0 0,-7-4 0,7 6 0,16 16 0,-13-14 0,-1 0 0,1-1 0,0 0 0,0 0 0,0 0 0,0 0 0,1-1 0,-1 0 0,1 1 0,7 1 0,-12-4 0,1-1 0,0 1 0,0 0 0,0-1 0,0 1 0,-1-1 0,1 1 0,0-1 0,0 1 0,-1-1 0,1 1 0,0-1 0,-1 0 0,1 1 0,-1-1 0,1 0 0,-1 0 0,1 0 0,-1 1 0,0-1 0,1 0 0,-1 0 0,0 0 0,1 0 0,-1-1 0,7-31 0,-6 24 0,1 2 0,-1-1 0,0 1 0,0 0 0,-1-1 0,0 1 0,-2-14 0,2 18 0,-1 0 0,1 1 0,-1-1 0,0 1 0,0-1 0,0 1 0,0-1 0,-1 1 0,1 0 0,-1-1 0,1 1 0,-1 0 0,0 0 0,0 0 0,0 0 0,0 1 0,0-1 0,0 0 0,0 1 0,-1-1 0,1 1 0,-4-1 0,6 2 0,-1 0 0,1 0 0,-1 0 0,1 0 0,0 0 0,-1 0 0,1 0 0,-1 1 0,1-1 0,-1 0 0,1 0 0,0 0 0,-1 1 0,1-1 0,0 0 0,-1 1 0,1-1 0,0 0 0,-1 1 0,1-1 0,0 0 0,0 1 0,-1-1 0,1 1 0,0-1 0,0 0 0,0 1 0,0-1 0,-1 1 0,1-1 0,0 1 0,0-1 0,0 1 0,0-1 0,0 1 0,0 0 0,-4 25 0,3-16 0,-8 21 0,6-22 0,0-1 0,1 1 0,0 1 0,0-1 0,0 15 0,6-12-1365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1:44.445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0 3 24575,'1'0'0,"0"1"0,-1-1 0,1 0 0,0 0 0,0 1 0,-1-1 0,1 0 0,0 1 0,-1-1 0,1 1 0,-1-1 0,1 1 0,-1-1 0,1 1 0,-1-1 0,1 1 0,-1 0 0,1-1 0,-1 1 0,0-1 0,1 1 0,-1 0 0,0 0 0,1-1 0,-1 1 0,0 1 0,6 25 0,-3-11 0,2 0 0,-1 0 0,0 1 0,-2 0 0,0 0 0,-1 0 0,-1 26 0,0-25 0,0-7 0,1-1 0,1 0 0,4 14 0,-4-13 0,0-1 0,0 0 0,1 17 0,-5-2 0,3-17 0,8-25 0,-8 16 0,41-79 0,-16 42 0,-21 34 0,-1-1 0,0 0 0,-1 0 0,1 0 0,-1-1 0,0 1 0,-1-1 0,1 0 0,2-9 0,-6 12 0,0 0 0,0-1 0,-1 1 0,1 0 0,0 0 0,-1 0 0,0 1 0,0-1 0,0 0 0,0 1 0,0-1 0,0 1 0,-1-1 0,1 1 0,-1 0 0,-4-3 0,-11-12 0,-6-16 0,20 26 0,1 1 0,-2-1 0,1 1 0,-1 0 0,0 0 0,0 1 0,0 0 0,-1-1 0,0 2 0,-11-8 0,17 12 0,0 0 0,-1 0 0,1 0 0,0 0 0,-1 0 0,1-1 0,0 1 0,-1 0 0,1 0 0,0 0 0,0 0 0,-1 0 0,1 1 0,0-1 0,-1 0 0,1 0 0,0 0 0,-1 0 0,1 0 0,0 0 0,0 0 0,-1 1 0,1-1 0,0 0 0,0 0 0,-1 0 0,1 1 0,0-1 0,0 0 0,-1 0 0,1 0 0,0 1 0,0-1 0,0 0 0,0 1 0,0-1 0,-1 1 0,-2 16 0,7 18 0,-2-14 0,-2-16 0,1 0 0,-1-1 0,1 1 0,0 0 0,0-1 0,0 1 0,0-1 0,1 1 0,0-1 0,0 0 0,2 5 0,-1-48 0,-3 39 0,2-36 0,-2 36 0,0-1 0,0 1 0,0 0 0,0 0 0,1-1 0,-1 1 0,0 0 0,0 0 0,0-1 0,0 1 0,0 0 0,0 0 0,0 0 0,0-1 0,1 1 0,-1 0 0,0 0 0,0 0 0,0-1 0,0 1 0,1 0 0,-1 0 0,0 0 0,0 0 0,0 0 0,1-1 0,-1 1 0,0 0 0,0 0 0,1 0 0,-1 0 0,0 0 0,0 0 0,1 0 0,-1 0 0,0 0 0,1 0 0,11 15 0,-9-9 0,0 0 0,0 0 0,0 1 0,-1-1 0,0 1 0,-1-1 0,0 1 0,0 0 0,0-1 0,0 1 0,-1 0 0,-1 9 0,3-4 0,1 1 0,0-1 0,1 0 0,0 0 0,1 0 0,7 12 0,-9-17 0,-6-11 0,0 0 0,1-1 0,0 1 0,0-1 0,0 0 0,0 1 0,1-1 0,0 0 0,0 0 0,0 0 0,0 0 0,1 0 0,0 0 0,0 0 0,0 0 0,1 0 0,0 0 0,0 0 0,0 0 0,0 0 0,3-5 0,-4 9 0,0 1 0,1-1 0,-1 1 0,0-1 0,0 0 0,0 1 0,0-1 0,1 1 0,-1-1 0,0 1 0,1 0 0,-1-1 0,0 1 0,1-1 0,-1 1 0,0-1 0,1 1 0,-1 0 0,1-1 0,-1 1 0,1 0 0,-1 0 0,1-1 0,-1 1 0,1 0 0,-1 0 0,1 0 0,-1-1 0,1 1 0,-1 0 0,1 0 0,-1 0 0,1 0 0,0 0 0,-1 0 0,1 0 0,-1 0 0,1 0 0,-1 1 0,1-1 0,-1 0 0,1 0 0,-1 0 0,1 1 0,-1-1 0,1 0 0,-1 0 0,2 1 0,-1 1 0,0-1 0,0 0 0,0 1 0,0-1 0,0 1 0,0-1 0,0 1 0,0 0 0,-1-1 0,1 1 0,0 0 0,-1-1 0,0 1 0,1 2 0,-1 0 0,1-1 0,-1 1 0,-1-1 0,1 1 0,0 0 0,-1-1 0,0 1 0,0-1 0,0 1 0,0-1 0,0 0 0,-1 1 0,0-1 0,1 0 0,-1 0 0,0 0 0,-1 0 0,-3 3 0,6-5 0,0-1 0,-1 0 0,1 0 0,-1 0 0,1 0 0,0 0 0,-1 0 0,1-1 0,-1 1 0,1 0 0,0 0 0,-1 0 0,1 0 0,-1 0 0,1-1 0,0 1 0,-1 0 0,1 0 0,0 0 0,-1-1 0,1 1 0,0 0 0,0-1 0,-1 1 0,1 0 0,0-1 0,0 1 0,-1 0 0,1-1 0,0 1 0,0 0 0,0-1 0,0 1 0,-1-1 0,1 1 0,0 0 0,0-1 0,0 1 0,0-1 0,0 1 0,0-1 0,0 1 0,0 0 0,1-1 0,-6-29 0,4 21 0,-13 58 0,1 6 0,14-120 0,4 36 0,-2 12 0,-1 0 0,0 0 0,-1-22 0,-2 33 0,0 0 0,1 0 0,-2 0 0,1 0 0,-1 0 0,0 0 0,0 1 0,-1-1 0,0 1 0,0-1 0,0 1 0,0 0 0,-5-5 0,-19-15 0,27 24 0,0 1 0,0 0 0,-1 0 0,1 0 0,0 0 0,-1-1 0,1 1 0,0 0 0,0 0 0,-1 0 0,1 0 0,0 0 0,-1 0 0,1 0 0,0 0 0,-1 0 0,1 0 0,0 0 0,-1 0 0,1 0 0,0 0 0,-1 0 0,1 0 0,0 0 0,-1 0 0,1 0 0,0 1 0,-1-1 0,1 0 0,0 0 0,-1 1 0,1 0 0,-1 0 0,1 0 0,-1 0 0,1 1 0,0-1 0,-1 0 0,1 0 0,0 1 0,0-1 0,0 0 0,0 1 0,0-1 0,1 3 0,3 28-455,2 0 0,15 46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3:38.903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0 1 24575,'1'0'0,"-1"0"0,1 0 0,0 0 0,-1 1 0,1-1 0,-1 0 0,1 1 0,-1-1 0,1 1 0,-1-1 0,1 0 0,-1 1 0,1-1 0,-1 1 0,0-1 0,1 1 0,-1-1 0,0 1 0,1-1 0,-1 1 0,0 0 0,0-1 0,0 1 0,1-1 0,-1 1 0,0 0 0,0-1 0,0 1 0,0 0 0,2 28 0,0-10 0,-2-17 0,3 5 0,0 0 0,-1 1 0,0-1 0,0 1 0,-1 0 0,0-1 0,0 13 0,-2 23 0,1 0 0,9 54 0,-5-75-1365,-3-11-5461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3:53.456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118 77 24575,'0'4'0,"-1"0"0,0 1 0,0-1 0,-1 0 0,1 1 0,-1-1 0,0 0 0,0 0 0,0 0 0,0-1 0,-7 8 0,-11 23 0,0 0 0,16-29 0,0 0 0,0 1 0,1-1 0,0 1 0,-3 9 0,-23 33 0,32-46 0,7-5 0,6-6 0,10-7 0,-5 4 0,0-1 0,33-28 0,-53 38 0,1 1 0,-1-1 0,0 1 0,0-1 0,0 0 0,0 0 0,0 1 0,0-1 0,-1 0 0,1 0 0,-1 0 0,0 0 0,0 0 0,0 0 0,-1 0 0,0-4 0,0-1 0,0-1 0,-1 1 0,0 0 0,-5-13 0,7 20 0,0 1 0,0-1 0,0 0 0,0 1 0,-1-1 0,1 0 0,0 1 0,0-1 0,-1 1 0,1-1 0,0 0 0,-1 1 0,1-1 0,0 1 0,-1-1 0,1 1 0,-1-1 0,1 1 0,-1 0 0,1-1 0,-1 1 0,1 0 0,-1-1 0,0 1 0,1 0 0,-1-1 0,1 1 0,-1 0 0,0 0 0,1 0 0,-1 0 0,0 0 0,1-1 0,-1 1 0,0 0 0,1 1 0,-1-1 0,0 0 0,1 0 0,-1 0 0,1 0 0,-1 0 0,0 1 0,1-1 0,-1 0 0,1 0 0,-1 1 0,0-1 0,1 1 0,-1-1 0,1 0 0,-1 1 0,1-1 0,-1 2 0,-4 3 0,1 1 0,0 1 0,0-1 0,-4 9 0,-1 1 0,5-9 0,0 1 0,1-1 0,0 0 0,1 1 0,-1 0 0,-1 12 0,-6 19 0,12-42 0,1 0 0,-1 0 0,0 0 0,1 1 0,0 0 0,-1-1 0,1 1 0,4-3 0,-2 3 0,-1-1 0,0 0 0,0-1 0,0 1 0,0-1 0,0 0 0,-1 0 0,1 0 0,-1 0 0,0-1 0,-1 1 0,4-6 0,-6 9 0,0 1 0,0-1 0,0 1 0,0 0 0,0-1 0,0 1 0,1 0 0,-1-1 0,0 1 0,0-1 0,0 1 0,0 0 0,-1-1 0,1 1 0,0 0 0,0-1 0,0 1 0,0-1 0,0 1 0,0 0 0,-1-1 0,1 1 0,0 0 0,0-1 0,0 1 0,-1 0 0,1 0 0,0-1 0,0 1 0,-1 0 0,1 0 0,0-1 0,-1 1 0,1 0 0,-1 0 0,-15 0 0,13 1 0,0 0 0,1-1 0,-1 1 0,1 0 0,-1 1 0,1-1 0,0 0 0,-1 1 0,1-1 0,0 1 0,-3 3 0,3 0 0,0 0 0,1 0 0,0 0 0,-1 0 0,0 11 0,2-8 0,-2 0 0,1-1 0,-1 1 0,-4 9 0,6-15 0,-1-1 0,1 0 0,-1 1 0,0-1 0,0 0 0,0 1 0,0-1 0,0 0 0,0 0 0,0 0 0,0 0 0,0 0 0,0 0 0,-1 0 0,1 0 0,0-1 0,-1 1 0,1 0 0,-1-1 0,1 1 0,-1-1 0,1 1 0,-1-1 0,1 0 0,-1 0 0,-1 1 0,2-2 0,1 1 0,-1 0 0,0-1 0,0 1 0,1-1 0,-1 1 0,1-1 0,-1 1 0,0-1 0,1 1 0,-1-1 0,1 0 0,-1 1 0,1-1 0,0 0 0,-1 1 0,1-1 0,0 0 0,-1 1 0,1-1 0,0 0 0,0 0 0,0 0 0,0 1 0,0-1 0,-1 0 0,1 0 0,1 1 0,-1-1 0,0 0 0,0 0 0,0-1 0,3-30 0,-2 30 0,1-4 0,0 0 0,0 1 0,0-1 0,1 1 0,0 0 0,0-1 0,1 1 0,-1 1 0,1-1 0,0 0 0,0 1 0,1 0 0,-1 0 0,10-6 0,16-17 0,-19 17 0,-9 9 0,0 0 0,0-1 0,0 1 0,0 0 0,0-1 0,-1 0 0,1 0 0,0 1 0,-1-1 0,0 0 0,1 0 0,-1 0 0,0 0 0,0-1 0,0 1 0,0 0 0,0 0 0,-1-1 0,1 1 0,0-4 0,-1 6 0,0-1 0,0 1 0,0 0 0,0 0 0,0 0 0,0 0 0,-1 0 0,1-1 0,0 1 0,0 0 0,0 0 0,0 0 0,0 0 0,0 0 0,0 0 0,0 0 0,0 0 0,-1-1 0,1 1 0,0 0 0,0 0 0,0 0 0,0 0 0,0 0 0,0 0 0,-1 0 0,1 0 0,0 0 0,0 0 0,0 0 0,0 0 0,0 0 0,-1 0 0,1 0 0,0 0 0,0 0 0,0 0 0,0 0 0,0 0 0,0 0 0,-1 0 0,1 0 0,0 0 0,0 0 0,0 0 0,0 0 0,0 1 0,0-1 0,-1 0 0,1 0 0,0 0 0,-10 9 0,-6 12 0,0 1 0,11-18 0,10-16 0,-3 8 0,2-3 0,0 0 0,-1-1 0,0 1 0,0 0 0,-1-1 0,2-9 0,-4 15 0,0 0 0,0 1 0,0-1 0,0 0 0,0 1 0,-1-1 0,1 1 0,0-1 0,-1 1 0,1-1 0,-1 1 0,0-1 0,1 1 0,-1-1 0,0 1 0,0 0 0,0-1 0,0 1 0,0 0 0,0 0 0,0 0 0,-1-1 0,1 2 0,0-1 0,-1 0 0,1 0 0,0 0 0,-1 0 0,1 1 0,-1-1 0,0 1 0,1-1 0,-1 1 0,1 0 0,-1-1 0,1 1 0,-4 0 0,-19-1 0,26 5 0,12 1 0,-12-4 0,0 0 0,0-1 0,-1 1 0,1 0 0,0 0 0,0 0 0,0 0 0,-1 1 0,1-1 0,-1 0 0,1 1 0,-1-1 0,0 1 0,1 0 0,-1-1 0,0 1 0,0 0 0,0 0 0,0 0 0,0-1 0,0 3 0,0 1 0,0-1 0,0 0 0,-1 1 0,0-1 0,0 1 0,0-1 0,0 1 0,-1-1 0,-1 7 0,0-2 0,0-1 0,-1 1 0,0-1 0,0 0 0,-1-1 0,0 1 0,-1 0 0,0-1 0,-10 13 0,14-20 2,1 1 1,-1-1-1,1 0 0,-1 1 0,1-1 0,0 1 0,-1-1 1,1 1-1,0-1 0,-1 1 0,1-1 0,0 1 1,0-1-1,0 1 0,-1-1 0,1 1 0,0 0 0,0-1 1,0 1-1,0-1 0,0 1 0,0 0 0,0-1 0,0 1 1,0-1-1,0 1 0,0-1 0,1 1 0,-1 0 0,0-1 1,0 1-1,0-1 0,1 1 0,-1-1 0,0 1 1,1-1-1,-1 1 0,0-1 0,1 0 0,-1 1 0,1-1 1,-1 1-1,1-1 0,0 1 0,25 13-1002,-23-13 537,15 6-6363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4:19.777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12 0 24575,'-6'43'0,"4"-36"0,1 0 0,0 0 0,0 0 0,1 0 0,-1 0 0,2 8 0,0-12 0,0 1 0,1-1 0,-1 0 0,1 0 0,-1 0 0,1 0 0,0 0 0,5 5 0,-5-4 0,1-1 0,-1 0 0,0 0 0,0 1 0,0-1 0,0 1 0,2 7 0,3 22 0,-2-1 0,-1 1 0,-1 42 0,-5-42-1365,-1-25-5461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02.324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243 386 24575,'-1'-12'0,"-1"1"0,0 0 0,0 0 0,-8-18 0,0-5 0,8 28 0,1-1 0,-2 1 0,1 0 0,-1 0 0,0 0 0,0 0 0,-5-6 0,17 49 0,1-10 0,-3-11 0,-1 0 0,-1 1 0,0 0 0,-1 0 0,3 34 0,-7-54 0,0 0 0,0 0 0,0 0 0,0 0 0,0 0 0,1 1 0,-1-1 0,2-5 0,-1 7 0,-1 1 0,0 0 0,0-1 0,0 1 0,1 0 0,-1 0 0,0-1 0,0 1 0,0 0 0,1 0 0,-1-1 0,0 1 0,1 0 0,-1 0 0,0 0 0,0 0 0,1 0 0,-1-1 0,0 1 0,1 0 0,-1 0 0,0 0 0,1 0 0,-1 0 0,0 0 0,1 0 0,-1 0 0,0 0 0,1 0 0,-1 0 0,18 13 0,-15-11 0,-1 1 0,0 1 0,-1-1 0,1 0 0,0 0 0,-1 1 0,0-1 0,2 7 0,-2-8 0,-1-1 0,1 1 0,-1 0 0,0-1 0,1 1 0,-1 0 0,0-1 0,0 1 0,0 0 0,0-1 0,-1 1 0,1 0 0,0-1 0,-1 1 0,1 0 0,-1-1 0,1 1 0,-1-1 0,0 1 0,1-1 0,-2 2 0,1-3 0,1 0 0,-1 1 0,0-1 0,1 0 0,-1 0 0,1 0 0,-1 0 0,1 0 0,-1-1 0,1 1 0,-1 0 0,1 0 0,-1 0 0,1 0 0,-1-1 0,1 1 0,-1 0 0,1 0 0,-1-1 0,1 1 0,-1 0 0,1-1 0,0 1 0,-1 0 0,1-1 0,0 1 0,-1-1 0,1 1 0,0-1 0,-1 1 0,1-1 0,0 1 0,-1-2 0,-12-21 0,11 19 0,-9-15 0,1 0 0,1-1 0,-13-38 0,23 64 0,7 28 0,6 56 0,-4-149 0,-10 46 0,0 9 0,0-1 0,0 1 0,0 0 0,0-1 0,1 1 0,0 0 0,0-1 0,0 1 0,0 0 0,3-6 0,-4 10 0,0 0 0,1-1 0,-1 1 0,0 0 0,0 0 0,0 0 0,1-1 0,-1 1 0,0 0 0,0 0 0,0 0 0,1 0 0,-1 0 0,0-1 0,0 1 0,1 0 0,-1 0 0,0 0 0,0 0 0,1 0 0,-1 0 0,0 0 0,0 0 0,1 0 0,-1 0 0,0 0 0,0 0 0,1 0 0,-1 0 0,0 0 0,0 0 0,1 0 0,-1 1 0,0-1 0,0 0 0,1 0 0,-1 0 0,0 0 0,1 1 0,9 11 0,5 16 0,-12-19 0,-1 0 0,0 0 0,0 0 0,-1 0 0,0 1 0,0-1 0,-1 0 0,-1 11 0,0-8 0,1-1 0,0 1 0,1 0 0,3 14 0,-4-20 0,-5-12 0,-6-13 0,-74-288 0,79 266 0,5 39 0,1-1 0,0 0 0,0 1 0,0-1 0,0 1 0,1-1 0,-1 1 0,1-1 0,-1 1 0,1-1 0,0 1 0,0-1 0,2-2 0,-3 5 0,0 0 0,1 0 0,-1 0 0,1 0 0,-1 0 0,1 0 0,-1 1 0,0-1 0,1 0 0,-1 0 0,0 0 0,1 1 0,-1-1 0,0 0 0,1 1 0,-1-1 0,0 0 0,0 1 0,1-1 0,-1 0 0,0 1 0,0-1 0,1 0 0,-1 1 0,0-1 0,0 1 0,0-1 0,0 0 0,0 1 0,0-1 0,0 1 0,0-1 0,0 1 0,6 16 0,0 33 0,-7-46 0,1-7 0,-1-26 0,-19 128 0,17-79 0,1 0 0,1 1 0,0-1 0,4 27 0,-2-26 0,-13-172 0,7 53 0,-8 152 0,6-29 0,6-18 0,-1 0 0,1 0 0,-1 0 0,-1 0 0,1 0 0,-1 0 0,-6 10 0,9-17 0,0 0 0,0 0 0,0 0 0,-1 1 0,1-1 0,0 0 0,0 0 0,0 0 0,0 1 0,-1-1 0,1 0 0,0 0 0,0 0 0,0 0 0,-1 0 0,1 0 0,0 1 0,0-1 0,-1 0 0,1 0 0,0 0 0,0 0 0,0 0 0,-1 0 0,1 0 0,0 0 0,0 0 0,-1 0 0,1 0 0,0 0 0,0 0 0,-1 0 0,1 0 0,0-1 0,0 1 0,-1 0 0,1 0 0,0 0 0,0 0 0,0 0 0,-1 0 0,1-1 0,-8-12 0,0-15 0,3 5 0,-1-6 0,7 23 0,3 8 0,29 44 0,-33-46 0,0 0 0,0 0 0,0 1 0,0-1 0,0 0 0,0 0 0,0 0 0,0 0 0,0 0 0,1 0 0,-1 0 0,0 0 0,0 0 0,0 0 0,0 0 0,0 0 0,0 0 0,0 1 0,0-1 0,0 0 0,0 0 0,1 0 0,-1 0 0,0 0 0,0 0 0,0 0 0,0 0 0,0 0 0,0 0 0,0 0 0,0 0 0,1 0 0,-1 0 0,0 0 0,0 0 0,0 0 0,0-1 0,0 1 0,0 0 0,0 0 0,0 0 0,0 0 0,1 0 0,-1 0 0,0 0 0,0 0 0,0 0 0,0 0 0,0 0 0,0 0 0,0 0 0,0-1 0,0 1 0,0 0 0,0 0 0,0 0 0,0 0 0,0 0 0,0 0 0,0 0 0,0 0 0,0 0 0,0-1 0,0 1 0,0 0 0,0 0 0,0 0 0,2-14 0,-3-14 0,0 10 0,-1 0 0,-1 1 0,-1 0 0,0 0 0,-1 0 0,-1 0 0,-14-28 0,-4 12 0,22 31 0,0-1 0,0 1 0,0 0 0,0 0 0,0 0 0,0 1 0,-1-1 0,1 0 0,-1 1 0,1-1 0,-6-1 0,8 4 0,-1-1 0,0 0 0,1 1 0,-1-1 0,1 0 0,-1 1 0,1-1 0,-1 1 0,1-1 0,-1 1 0,1-1 0,-1 1 0,1-1 0,0 1 0,-1 0 0,1-1 0,0 1 0,0-1 0,-1 1 0,1 0 0,0-1 0,0 1 0,0 0 0,0-1 0,0 1 0,0 0 0,0-1 0,0 1 0,0 0 0,0 0 0,0 28 0,0-25 0,1 24 0,0 11 0,-1-28 0,-1-12 0,-1-5 0,0 1 0,-1 0 0,0 0 0,1 0 0,-5-5 0,-3-6 0,11 14 0,4 5 0,13 12 0,0 1 0,-2 0 0,0 1 0,23 32 0,-45-99 0,4 40 0,0 2 0,1 1 0,-1 0 0,-1-1 0,1 1 0,-1 0 0,-1 0 0,-7-12 0,11 19 0,0 0 0,0 0 0,0-1 0,0 1 0,0 0 0,0 0 0,-1 0 0,1 0 0,0 0 0,0-1 0,0 1 0,0 0 0,0 0 0,-1 0 0,1 0 0,0 0 0,0 0 0,0 0 0,-1 0 0,1 0 0,0-1 0,0 1 0,0 0 0,-1 0 0,1 0 0,0 0 0,0 0 0,0 0 0,-1 0 0,1 0 0,0 1 0,0-1 0,0 0 0,-1 0 0,1 0 0,0 0 0,0 0 0,0 0 0,0 0 0,-1 0 0,1 0 0,0 1 0,0-1 0,0 0 0,0 0 0,-1 0 0,1 0 0,0 1 0,-4 13 0,2 17 0,3-21 0,-1-8 0,1 1 0,-1 0 0,0-1 0,0 1 0,0 0 0,0-1 0,0 1 0,0 0 0,-1-1 0,1 1 0,-1 0 0,0-1 0,0 1 0,-1 2 0,1-6 0,0 1 0,1-1 0,-1 0 0,0 1 0,0-1 0,1 0 0,-1 1 0,0-1 0,1 0 0,-1 0 0,1 0 0,-1 0 0,1 0 0,0 1 0,-1-1 0,1 0 0,0 0 0,-1-2 0,1-7 0,0 9 0,0 1 0,0 0 0,0 0 0,0 0 0,1 0 0,-1-1 0,0 1 0,0 0 0,0 0 0,1 0 0,-1 0 0,0 0 0,0 0 0,1 0 0,-1 0 0,0 0 0,0 0 0,1 0 0,-1 0 0,0 0 0,0 0 0,1 0 0,-1 0 0,0 0 0,0 0 0,1 0 0,-1 0 0,0 0 0,0 0 0,1 0 0,-1 0 0,0 0 0,0 1 0,0-1 0,1 0 0,-1 0 0,0 0 0,0 1 0,17 10 0,-1 0 0,0 1 0,14 16 0,9 6 0,-11-8 0,-21-19 0,0 0 0,0 0 0,14 8 0,-21-15 0,0 1 0,0-1 0,0 0 0,0 0 0,1 0 0,-1 0 0,0 1 0,0-1 0,1 0 0,-1 0 0,0 0 0,0 0 0,1 0 0,-1 0 0,0 0 0,0 0 0,1 0 0,-1 0 0,0 0 0,0 0 0,1 0 0,-1 0 0,0 0 0,0 0 0,1 0 0,-1 0 0,0 0 0,0 0 0,0 0 0,1-1 0,-1 1 0,0 0 0,0 0 0,0 0 0,1 0 0,-1 0 0,0-1 0,0 1 0,0 0 0,1 0 0,-1 0 0,0-1 0,0 1 0,0 0 0,0-1 0,1-16 0,-6-16 0,-1 9 0,4 12 0,-1 0 0,0 0 0,-1 0 0,0 1 0,0 0 0,-1 0 0,-1 0 0,-10-15 0,16 26 0,0-1 0,0 1 0,0 0 0,0-1 0,-1 1 0,1 0 0,0-1 0,0 1 0,-1 0 0,1 0 0,0-1 0,-1 1 0,1 0 0,0 0 0,-1 0 0,1-1 0,0 1 0,-1 0 0,1 0 0,0 0 0,-1 0 0,1 0 0,0 0 0,-1 0 0,1 0 0,-1 0 0,1 0 0,0 0 0,-1 0 0,1 0 0,0 0 0,-1 0 0,1 0 0,-1 0 0,1 0 0,-1 1 0,-6 14 0,3 20 0,4-33 0,-1 0 0,1 0 0,0 0 0,0-1 0,0 1 0,0 0 0,1 0 0,-1-1 0,0 1 0,1 0 0,-1 0 0,1-1 0,0 1 0,-1 0 0,1-1 0,0 1 0,0-1 0,0 1 0,0-1 0,0 1 0,0-1 0,1 0 0,-1 1 0,0-1 0,1 0 0,-1 0 0,1 0 0,-1 0 0,1 0 0,0-1 0,-1 1 0,1 0 0,0-1 0,2 1 0,4 0 0,1-1 0,-1-1 0,1 1 0,-1-1 0,1-1 0,11-3 0,-15 3 0,1 0 0,0 1 0,0 0 0,0 0 0,0 0 0,0 1 0,0 0 0,0 0 0,0 0 0,0 1 0,8 1 0,-8 3 0,1-1 0,-1 1 0,0 0 0,0 0 0,0 1 0,-1-1 0,0 2 0,0-1 0,0 0 0,3 8 0,-2-4 0,1 0 0,1-1 0,14 15 0,45 26 0,-46-36 0,37 32 0,-47-39 0,-6-9 0,-5-24 0,-17-36 0,10 39 0,6 18 0,0 0 0,-1 0 0,1 0 0,-1 0 0,0 1 0,-1-1 0,1 1 0,-1-1 0,0 1 0,-5-7 0,-43-49-1365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17.858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0 24575,'3'2'0,"0"-1"0,0 1 0,0 0 0,0 0 0,0 0 0,0 0 0,0 0 0,4 5 0,1 1 0,20 14 0,-1 2 0,-2 1 0,0 1 0,-2 2 0,30 44 0,-43-58 0,-1-2 0,0 1 0,-2 0 0,1 0 0,-1 0 0,-1 1 0,6 19 0,-9-19 0,0-1 0,2 1 0,-1-1 0,2 0 0,-1-1 0,2 1 0,0-1 0,10 13 0,42 64 0,4 5 0,-60-90 0,0 0 0,0 0 0,0 0 0,-1 1 0,0-1 0,4 8 0,-7-11 0,1-1 0,0 0 0,0 0 0,0 0 0,0 1 0,0-1 0,0 0 0,0 0 0,0 0 0,0 1 0,-1-1 0,1 0 0,0 0 0,0 0 0,0 0 0,0 0 0,-1 0 0,1 1 0,0-1 0,0 0 0,0 0 0,0 0 0,-1 0 0,1 0 0,0 0 0,0 0 0,0 0 0,-1 0 0,1 0 0,0 0 0,0 0 0,0 0 0,-1 0 0,1 0 0,0 0 0,0 0 0,0 0 0,-1 0 0,1 0 0,0 0 0,0 0 0,0 0 0,-1 0 0,1-1 0,0 1 0,0 0 0,0 0 0,0 0 0,-1 0 0,1 0 0,0-1 0,-13-5 0,-8-11 0,0 0 0,2-1 0,0-1 0,1-1 0,0 0 0,-17-30 0,11 17 0,-49-52 0,61 72 0,9 9 0,0 1 0,0-1 0,-1 0 0,0 1 0,1 0 0,-1 0 0,-7-4 0,11 7 0,-1 0 0,1 1 0,-1-1 0,1 0 0,-1 0 0,1 1 0,-1-1 0,1 1 0,0-1 0,-1 1 0,1-1 0,0 0 0,-1 1 0,1-1 0,0 1 0,0-1 0,-1 1 0,1 0 0,0-1 0,0 1 0,0-1 0,0 1 0,0-1 0,0 1 0,-1-1 0,1 1 0,1 0 0,-1-1 0,0 1 0,0-1 0,0 1 0,0-1 0,0 1 0,0-1 0,1 2 0,2 21 0,-1-14 0,2 8 0,0-1 0,-1 0 0,-1 1 0,0 18 0,-2-35 0,0 1 0,0-1 0,-1 0 0,1 0 0,0 1 0,0-1 0,0 0 0,0 1 0,0-1 0,0 0 0,0 0 0,0 1 0,-1-1 0,1 0 0,0 0 0,0 1 0,0-1 0,0 0 0,-1 0 0,1 0 0,0 1 0,0-1 0,-1 0 0,1 0 0,0 0 0,0 0 0,-1 1 0,1-1 0,0 0 0,-1 0 0,1 0 0,0 0 0,0 0 0,-1 0 0,1 0 0,0 0 0,-1 0 0,1 0 0,0 0 0,-1 0 0,1 0 0,-20-7 0,-14-15 0,26 14 0,0 0 0,0-1 0,1 0 0,0 0 0,-8-15 0,10 14 0,0 1 0,-1 1 0,-1-1 0,1 1 0,-1 0 0,-9-7 0,16 15 0,-1 0 0,1-1 0,0 1 0,0 0 0,0 0 0,-1 0 0,1 0 0,0-1 0,0 1 0,-1 0 0,1 0 0,0 0 0,0 0 0,-1 0 0,1 0 0,0 0 0,-1 0 0,1 0 0,0 0 0,0 0 0,-1 0 0,1 0 0,0 0 0,-1 0 0,1 0 0,0 0 0,0 0 0,-1 0 0,1 0 0,0 0 0,0 0 0,-1 0 0,1 0 0,0 1 0,-1-1 0,-3 12 0,4 21 0,0-28 0,1 10 0,-2-6 0,2 1 0,-1 0 0,4 15 0,-4-25 0,0 0 0,1 0 0,-1 0 0,0 0 0,0 0 0,0 0 0,0 0 0,0 0 0,0 0 0,0 0 0,0 0 0,0 0 0,0 0 0,0 0 0,0 0 0,0 0 0,1 0 0,-1-1 0,0 1 0,0 0 0,0 0 0,0 0 0,0 0 0,0 0 0,0 0 0,0 0 0,0 0 0,1 0 0,-1 0 0,0 1 0,0-1 0,0 0 0,0 0 0,0 0 0,0 0 0,0 0 0,0 0 0,0 0 0,0 0 0,0 0 0,0 0 0,1 0 0,-1 0 0,0 0 0,0 0 0,0 0 0,0 0 0,0 0 0,0 1 0,0-1 0,0 0 0,0 0 0,0 0 0,0 0 0,0 0 0,0 0 0,0 0 0,0 0 0,0 0 0,0 0 0,0 1 0,0-1 0,4-12 0,1-16 0,-10-159 0,5 186 0,-7-40 0,4 32 0,6 28 0,2 8 0,-3-9 0,1 0 0,1-1 0,1 0 0,11 30 0,-16-47 0,0 0 0,0-1 0,0 1 0,0 0 0,0 0 0,0 0 0,0 0 0,0 0 0,0 0 0,1 0 0,-1 0 0,0 0 0,0 0 0,0 0 0,0 0 0,0-1 0,0 1 0,0 0 0,0 0 0,0 0 0,0 0 0,0 0 0,0 0 0,0 0 0,0 0 0,0 0 0,0 0 0,0 0 0,0 0 0,1 0 0,-1 0 0,0 0 0,0 0 0,0 0 0,0 0 0,0 0 0,0 0 0,0 0 0,0 0 0,0 0 0,0 0 0,0 0 0,1 0 0,-1 0 0,0 0 0,0 0 0,0 0 0,0 0 0,0 0 0,0 0 0,0 0 0,0 0 0,0 0 0,0 0 0,0 0 0,0 0 0,0 0 0,1 0 0,-1 0 0,0 0 0,0 0 0,0 1 0,2-15 0,-2-14 0,0 11 0,0 9 0,0 0 0,0 0 0,-1 0 0,0 0 0,-1 1 0,1-1 0,-2 0 0,1 0 0,-1 1 0,-4-10 0,17 50 0,-6-15 0,9 17 0,-55-158 0,33 104 0,9 19 0,0 0 0,0 0 0,0 0 0,0 0 0,0 0 0,0 0 0,0 0 0,0 0 0,0 0 0,0 0 0,0 0 0,0 0 0,0 0 0,0 0 0,0 1 0,0-1 0,0 0 0,0 0 0,0 0 0,0 0 0,0 0 0,0 0 0,-1 0 0,1 0 0,0 0 0,0 0 0,0 0 0,0 0 0,0 0 0,0 0 0,14 33 0,-3-12 0,-3-4 0,1-2 0,1 1 0,19 24 0,-28-39 0,-1-1 0,0 0 0,0 0 0,0 0 0,0 1 0,0-1 0,0 0 0,0 0 0,1 0 0,-1 0 0,0 1 0,0-1 0,0 0 0,0 0 0,1 0 0,-1 0 0,0 0 0,0 0 0,0 0 0,1 0 0,-1 1 0,0-1 0,0 0 0,1 0 0,-1 0 0,0 0 0,0 0 0,0 0 0,1 0 0,-1 0 0,0 0 0,0 0 0,0 0 0,1-1 0,-1 1 0,0 0 0,0 0 0,0 0 0,1 0 0,-1 0 0,0 0 0,4-12 0,-5-19 0,1 29 0,-20-109 0,23 115-44,16 31-396,2-2-1,45 54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29.570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299 358 24575,'0'-7'0,"-1"0"0,0 0 0,-1 0 0,1 0 0,-2 0 0,1 0 0,-1 1 0,0-1 0,0 1 0,-8-11 0,-3-3 0,-30-33 0,-27-12 0,33 30 0,1 6 0,31 26 0,0-1 0,1 0 0,-1 0 0,1-1 0,0 0 0,1 1 0,-1-2 0,1 1 0,0 0 0,0-1 0,1 0 0,-4-8 0,26 73 0,23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2:03.372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506 41 24575,'3'49'0,"2"0"0,2 0 0,15 51 0,3 26 0,0-24 0,-18-80 0,0 1 0,-2-1 0,-1 1 0,2 46 0,4 159 0,-10-197 0,1-44 0,4-30 0,89-381 0,-38 204 0,-53 206 0,-3 10 0,1 0 0,0 0 0,0 0 0,0 0 0,0 0 0,1 0 0,-1 0 0,1 0 0,0 0 0,4-5 0,-6 9 0,0 0 0,1 0 0,-1 0 0,0-1 0,0 1 0,0 0 0,1 0 0,-1 0 0,0 0 0,0 0 0,1 0 0,-1 0 0,0 0 0,1 0 0,-1 0 0,0 0 0,0 0 0,1 0 0,-1 0 0,0 0 0,0 0 0,1 0 0,-1 0 0,0 0 0,0 0 0,1 0 0,-1 0 0,0 0 0,0 0 0,1 1 0,-1-1 0,0 0 0,0 0 0,0 0 0,1 0 0,-1 1 0,0-1 0,0 0 0,0 0 0,0 1 0,1-1 0,-1 0 0,0 0 0,0 0 0,0 1 0,0-1 0,0 0 0,0 0 0,0 1 0,0-1 0,0 1 0,5 16 0,-1 29 0,-2 0 0,-6 68 0,0-29 0,3-9 0,-9 190 0,10-263 0,0-1 0,-1 1 0,1-1 0,0 1 0,-1-1 0,0 1 0,1-1 0,-1 1 0,0-1 0,0 0 0,0 0 0,-1 1 0,1-1 0,-2 2 0,3-4 0,-1 0 0,1 0 0,0 1 0,-1-1 0,1 0 0,0 0 0,-1 0 0,1 0 0,-1 0 0,1 0 0,0 0 0,-1 0 0,1 0 0,0 0 0,-1 0 0,1 0 0,-1 0 0,1 0 0,0 0 0,-1 0 0,1 0 0,0 0 0,-1 0 0,1-1 0,0 1 0,-1 0 0,1 0 0,0 0 0,-1-1 0,1 1 0,-14-20 0,11 14 0,-5-13 0,-1 1 0,0 0 0,-2 1 0,0 0 0,-1 0 0,-1 1 0,-24-24 0,28 32 0,1-1 0,0 0 0,0 0 0,1-1 0,-10-16 0,-15-20 0,31 45 0,0 0 0,0 0 0,0 1 0,0-1 0,0 0 0,0 1 0,0-1 0,0 1 0,0-1 0,0 1 0,0 0 0,0-1 0,0 1 0,0 0 0,0 0 0,-1 0 0,1 0 0,0 0 0,0 0 0,0 0 0,0 0 0,-1 1 0,1-1 0,0 0 0,0 1 0,0-1 0,0 0 0,0 1 0,0-1 0,0 1 0,0 0 0,0-1 0,0 1 0,0 0 0,-1 1 0,-32 32 0,0 10 0,2 2 0,-42 82 0,30-50 0,42-75 0,-20 28 0,22-30 0,-1-1 0,1 0 0,0 1 0,-1-1 0,1 1 0,0-1 0,-1 0 0,1 1 0,0-1 0,-1 0 0,1 0 0,-1 1 0,1-1 0,-1 0 0,1 0 0,-1 0 0,1 1 0,-1-1 0,1 0 0,-1 0 0,1 0 0,-1 0 0,1 0 0,-1 0 0,1 0 0,-1 0 0,1 0 0,-1 0 0,1 0 0,-1-1 0,1 1 0,-1 0 0,1 0 0,-1 0 0,1-1 0,0 1 0,-1 0 0,1-1 0,-1 1 0,1 0 0,0-1 0,-1 1 0,1 0 0,0-1 0,-1 1 0,1-1 0,0 1 0,0 0 0,-1-1 0,1 1 0,0-1 0,0 1 0,0-1 0,-1 1 0,1-1 0,0 1 0,0-1 0,0 1 0,0-1 0,0 1 0,0-1 0,0 0 0,-5-29 0,1-1 0,2 1 0,1-1 0,5-53 0,-2 13 0,-7-239 0,1 255 0,-3 0 0,-2 0 0,-25-82 0,24 114 0,10 23 0,0 0 0,0 0 0,0-1 0,0 1 0,0 0 0,0 0 0,0 0 0,0 0 0,-1 0 0,1 0 0,0-1 0,0 1 0,0 0 0,0 0 0,0 0 0,0 0 0,-1 0 0,1 0 0,0 0 0,0 0 0,0 0 0,0 0 0,0 0 0,-1 0 0,1 0 0,0 0 0,0 0 0,0 0 0,0 0 0,-1 0 0,1 0 0,0 0 0,0 0 0,0 0 0,0 0 0,0 0 0,-1 0 0,1 0 0,0 0 0,0 0 0,0 0 0,0 0 0,0 1 0,0-1 0,-1 0 0,1 0 0,0 0 0,0 0 0,0 0 0,0 0 0,0 1 0,0-1 0,0 0 0,0 0 0,-2 5 0,1 0 0,0 0 0,0 0 0,0 0 0,1 10 0,-5 109 0,-10 549 0,11-707 0,-2 1 0,-15-52 0,7 30 0,-12-54 0,-47-171 0,65 263 0,7 17 0,1 0 0,0 0 0,0 0 0,-1 0 0,1 0 0,0 0 0,0 1 0,0-1 0,-1 0 0,1 0 0,0 0 0,0 0 0,0 0 0,-1 0 0,1 1 0,0-1 0,0 0 0,0 0 0,0 0 0,-1 1 0,1-1 0,0 0 0,0 0 0,0 0 0,0 1 0,0-1 0,0 0 0,0 0 0,0 1 0,0-1 0,0 0 0,0 0 0,0 1 0,0-1 0,0 0 0,0 1 0,-4 36 0,8 205 0,-4-258-1365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32.884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410 621 24575,'-1'-4'0,"1"0"0,-1 0 0,0 1 0,-1-1 0,1 0 0,-1 0 0,1 0 0,-1 1 0,0-1 0,-3-3 0,-25-32 0,29 37 0,-8-7 0,1-1 0,0 0 0,1-1 0,0 0 0,1 0 0,-9-21 0,8 15 0,-2 1 0,0 0 0,-1 0 0,0 1 0,-23-24 0,-6-11 0,-6-11-92,-1-3-544,-47-83-1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6:08.929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33 666 24575,'7'0'0,"1"-1"0,-1 1 0,1-2 0,0 1 0,-1-1 0,9-2 0,-13 2 0,0 1 0,1 0 0,-1-1 0,0 0 0,0 0 0,0 0 0,0 0 0,-1 0 0,1 0 0,0-1 0,-1 0 0,0 1 0,0-1 0,0 0 0,2-3 0,1-3 0,-1 1 0,1 0 0,1 0 0,0 1 0,12-13 0,-18 20 0,0 0 0,0 0 0,0 0 0,0 0 0,0-1 0,0 1 0,1 0 0,-1 0 0,0 0 0,0 0 0,0 0 0,0 0 0,0 0 0,1 0 0,-1 0 0,0 0 0,0 0 0,0 0 0,0 0 0,1 0 0,-1 0 0,0 1 0,0-1 0,0 0 0,0 0 0,0 0 0,0 0 0,1 0 0,-1 0 0,0 0 0,0 0 0,0 0 0,0 0 0,0 1 0,0-1 0,0 0 0,1 0 0,-1 0 0,0 0 0,0 0 0,0 0 0,0 1 0,0-1 0,0 0 0,0 0 0,0 0 0,0 0 0,0 1 0,0-1 0,0 0 0,2 15 0,-2-14 0,0-1 0,1 1 0,-1 0 0,0 0 0,0 0 0,0 0 0,0 0 0,0 0 0,0 0 0,-1 0 0,1 0 0,0 0 0,0 0 0,-1 0 0,1-1 0,0 1 0,-1 0 0,1 0 0,-1 0 0,1-1 0,-1 1 0,0 1 0,0-3 0,1 0 0,-1 1 0,1-1 0,-1 0 0,1 0 0,0 1 0,-1-1 0,1 0 0,0 0 0,0 0 0,0 0 0,0 1 0,0-1 0,0 0 0,0 0 0,0 0 0,0 0 0,0 0 0,0 1 0,0-1 0,0 0 0,1 0 0,0-1 0,7-25 0,-7 24 0,1-5 0,8-19 0,-10 26 0,0 1 0,0 0 0,0-1 0,0 1 0,0 0 0,0-1 0,0 1 0,1 0 0,-1-1 0,0 1 0,0 0 0,0 0 0,1-1 0,-1 1 0,0 0 0,0 0 0,1-1 0,-1 1 0,0 0 0,1 0 0,-1 0 0,0 0 0,0-1 0,1 1 0,-1 0 0,0 0 0,1 0 0,-1 0 0,0 0 0,1 0 0,-1 0 0,0 0 0,1 0 0,-1 0 0,1 0 0,-1 0 0,0 0 0,1 0 0,-1 0 0,0 0 0,1 0 0,-1 1 0,0-1 0,0 0 0,1 0 0,-1 0 0,0 1 0,1-1 0,-1 0 0,0 0 0,0 0 0,1 1 0,-1-1 0,0 0 0,0 1 0,0-1 0,1 0 0,-1 0 0,0 1 0,0 0 0,0-1 0,0 0 0,0 0 0,1 1 0,-1-1 0,0 0 0,0 0 0,0 1 0,1-1 0,-1 0 0,0 0 0,0 0 0,0 1 0,1-1 0,-1 0 0,0 0 0,0 0 0,1 0 0,-1 0 0,0 1 0,0-1 0,1 0 0,-1 0 0,0 0 0,1 0 0,-1 0 0,0 0 0,0 0 0,1 0 0,-1 0 0,0 0 0,1 0 0,-1 0 0,0 0 0,0 0 0,1-1 0,-1 1 0,0 0 0,1 0 0,-1 0 0,0 0 0,0 0 0,0-1 0,1 1 0,-1 0 0,11-17 0,3-23 0,-12 34 0,-1-1 0,0 1 0,0-1 0,0 1 0,-1-1 0,0 0 0,0 1 0,-1-1 0,0 1 0,0-1 0,-1 1 0,1 0 0,-2-1 0,1 1 0,0 0 0,-1 0 0,0 0 0,-1 1 0,1-1 0,-1 1 0,0 0 0,0 0 0,-1 0 0,-9-8 0,14 13 0,-20-17 0,2 0 0,0-1 0,1-1 0,-23-33 0,11 14 0,22 28 0,-1 1 0,1-1 0,-9-17 0,1-2 0,6 13 0,23 34 0,17 21 0,2-1 0,62 54 0,-62-61 0,-24-24 0,-6-7 0,-11-16 0,-18-25 0,-79-101 0,90 117 50,13 21-252,0-1 0,-1 1 0,0-1-1,0 1 1,0 0 0,-5-5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6:20.231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1090 2 24575,'-6'0'0,"0"-1"0,0 1 0,-1 0 0,1 0 0,0 1 0,-1 0 0,1 0 0,0 0 0,0 1 0,-1 0 0,-6 3 0,52 0 0,-52-1 0,-1-1 0,-22 2 0,-30-12 0,58 5 0,-1 0 0,1 1 0,-1 0 0,0 0 0,0 1 0,1 0 0,-1 1 0,0 0 0,1 0 0,-1 1 0,1 0 0,-13 4 0,-15 5 0,-7 2 0,41-12 0,0-1 0,0 1 0,0 0 0,0 0 0,0 0 0,0 1 0,1-1 0,-1 0 0,0 1 0,1-1 0,-1 1 0,1-1 0,0 1 0,-1 0 0,0 2 0,36-23 0,-25 14 0,1 1 0,0 1 0,0 0 0,1 0 0,-1 1 0,0 0 0,1 1 0,0 0 0,-1 1 0,1 0 0,0 0 0,11 3 0,-22-3 0,0 0 0,1 0 0,-1 0 0,0 0 0,1 1 0,-1-1 0,0 0 0,1 0 0,-1 0 0,0 0 0,0 0 0,1 1 0,-1-1 0,0 0 0,0 0 0,1 0 0,-1 1 0,0-1 0,0 0 0,0 0 0,1 1 0,-1-1 0,0 0 0,0 0 0,0 1 0,0-1 0,0 0 0,1 1 0,-1-1 0,0 0 0,0 1 0,0-1 0,0 0 0,0 0 0,0 1 0,0 0 0,-9 10 0,-17 6 0,6-13 0,-1-1 0,1-1 0,-32 0 0,-18 2 0,35 7 0,2 1 0,-2-6 0,0 1 0,-1-3 0,-44 2 0,68-5 0,-1 0 0,1 1 0,0 0 0,0 1 0,-18 7 0,30-10 0,0 0 0,0 0 0,0 0 0,0 0 0,0 0 0,0 0 0,1 1 0,-1-1 0,0 0 0,0 0 0,0 0 0,0 0 0,0 0 0,0 0 0,0 0 0,0 1 0,0-1 0,0 0 0,0 0 0,0 0 0,0 0 0,0 0 0,0 0 0,0 0 0,0 1 0,0-1 0,0 0 0,0 0 0,0 0 0,0 0 0,0 0 0,0 0 0,0 1 0,0-1 0,0 0 0,0 0 0,0 0 0,0 0 0,0 0 0,-1 0 0,1 0 0,0 0 0,0 1 0,0-1 0,0 0 0,0 0 0,0 0 0,0 0 0,0 0 0,-1 0 0,1 0 0,0 0 0,0 0 0,0 0 0,0 0 0,0 0 0,0 0 0,-1 0 0,1 0 0,0 0 0,0 0 0,0 0 0,0 0 0,0 0 0,0 0 0,0 0 0,-1 0 0,1 0 0,14 3 0,20-1 0,-27-2 0,17 0 0,-23-1 0,0 1 0,0 0 0,-1 1 0,1-1 0,0 0 0,0 0 0,-1 0 0,1 0 0,0 1 0,0-1 0,-1 0 0,1 0 0,0 1 0,-1-1 0,1 1 0,0-1 0,-1 1 0,1-1 0,-1 1 0,1-1 0,-1 1 0,2 1 0,-5 0 0,1 0 0,-1 0 0,0 0 0,0 0 0,0 0 0,0 0 0,0-1 0,-6 2 0,-3 4 0,5-4 0,0 1 0,0-1 0,0-1 0,0 1 0,0-1 0,0 0 0,-1-1 0,-9 1 0,-64 1 0,61-4 0,-22 1 0,-50 1 0,89 0 0,0 0 0,0 0 0,0 0 0,0 0 0,0 1 0,0-1 0,1 1 0,-1 0 0,1 0 0,-1 0 0,1 0 0,-1 0 0,1 1 0,0-1 0,0 1 0,1-1 0,-1 1 0,0 0 0,-1 4 0,6-2 0,7-6 0,15-7 0,-21 6 0,5 0-1365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7:06.487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1188 0 24575,'1'4'0,"0"-1"0,0 1 0,0-1 0,1 1 0,-1-1 0,1 0 0,0 1 0,0-1 0,2 3 0,13 24 0,-17-29 0,0 0 0,1 0 0,-1 0 0,0 0 0,1 0 0,-1 0 0,0 0 0,0 1 0,0-1 0,0 0 0,0 0 0,0 0 0,0 0 0,0 0 0,-1 0 0,1 0 0,0 0 0,-1 1 0,1-1 0,0 0 0,-1 0 0,0 1 0,0-2 0,1 1 0,0-1 0,0 0 0,0 0 0,-1 0 0,1 1 0,0-1 0,0 0 0,-1 0 0,1 1 0,0-1 0,0 0 0,-1 0 0,1 0 0,0 0 0,-1 0 0,1 0 0,0 0 0,-1 1 0,1-1 0,0 0 0,-1 0 0,1 0 0,0 0 0,-1 0 0,1 0 0,0-1 0,-1 1 0,1 0 0,0 0 0,-1 0 0,1 0 0,0 0 0,0 0 0,-1 0 0,1-1 0,0 1 0,-1 0 0,1 0 0,-12-14 0,1 3 0,10 11 0,1 0 0,-1 0 0,1 1 0,-1-1 0,1 0 0,-1 1 0,1-1 0,-1 1 0,1-1 0,-1 1 0,1-1 0,0 1 0,-1-1 0,1 1 0,0-1 0,-1 1 0,1-1 0,0 1 0,0-1 0,0 1 0,0 0 0,-1-1 0,1 1 0,0 0 0,0-1 0,0 1 0,0-1 0,0 1 0,0 0 0,1 0 0,-2 43 0,1-40 0,1 1 0,-1-1 0,0 1 0,0-1 0,0 1 0,-1 0 0,1-1 0,-1 1 0,0-1 0,-1 0 0,1 1 0,-1-1 0,0 0 0,0 0 0,0 0 0,0 0 0,-4 4 0,-7 14 0,17-36 0,-4-4 0,0 17 0,0 1 0,0 0 0,0-1 0,0 1 0,-1 0 0,1 0 0,0-1 0,0 1 0,0 0 0,0 0 0,-1-1 0,1 1 0,0 0 0,0 0 0,-1 0 0,1-1 0,0 1 0,-1 0 0,1 0 0,0 0 0,0 0 0,-1 0 0,1 0 0,0-1 0,-1 1 0,1 0 0,0 0 0,-1 0 0,1 0 0,-2 1 0,0-1 0,1 1 0,-1 0 0,1-1 0,-1 1 0,1 0 0,-1 0 0,1 0 0,0 0 0,-1 0 0,1 0 0,0 1 0,0-1 0,0 0 0,0 1 0,0-1 0,-1 2 0,0 2 0,-1-1 0,1 0 0,0 1 0,1-1 0,-1 1 0,1-1 0,0 1 0,0 0 0,0 5 0,-3 15 0,4-23 0,-1 1 0,0-1 0,0 0 0,0 1 0,0-1 0,0 0 0,0 1 0,-1-1 0,1 0 0,-1 0 0,1 0 0,-1 0 0,0-1 0,0 1 0,0 0 0,0-1 0,0 1 0,-2 1 0,7-38 0,-2 19 0,0 11 0,-1 1 0,0 0 0,1 0 0,-1 0 0,-1-1 0,1 1 0,-2-5 0,2 9 0,-1-1 0,0 1 0,0 0 0,1 0 0,-1 0 0,0 0 0,0 0 0,0 0 0,1 0 0,-1 0 0,0 0 0,0 0 0,0 0 0,1 0 0,-1 1 0,0-1 0,0 0 0,1 1 0,-1-1 0,0 0 0,1 1 0,-1-1 0,0 1 0,-22 13 0,20-12 0,-27 18 0,-17 9 0,-93 53 0,135-78 0,-1-1 0,0 0 0,0-1 0,0 1 0,0-1 0,0-1 0,0 1 0,-12 1 0,11-2 0,-1 0 0,0 1 0,1 0 0,-11 4 0,36-7 0,-16 1 0,-1 0 0,1 0 0,0 0 0,0 0 0,0 0 0,0 0 0,-1 0 0,1-1 0,0 1 0,0-1 0,-1 1 0,1-1 0,0 0 0,-1 1 0,3-3 0,41-26 0,-33 22 0,-1-1 0,1 0 0,17-16 0,-32 24 0,1-1 0,0 1 0,-1 0 0,1 0 0,-1 0 0,1 0 0,0 1 0,-1-1 0,1 1 0,-4 1 0,-32 17 0,27-12 0,0-1 0,-1-1 0,-11 4 0,0 3 0,20-10 0,1 0 0,-1-1 0,0 1 0,0-1 0,1 0 0,-1 0 0,0 0 0,-5 1 0,-6 1 0,0 0 0,0 1 0,0 1 0,0 0 0,1 1 0,0 0 0,0 1 0,0 1 0,-15 12 0,22-16 0,-1-1 0,0 1 0,0-1 0,-12 3 0,-23 13 0,52-21 0,24-6 0,-33 8 0,0-1 0,-1 1 0,1 0 0,-1 0 0,1-1 0,0 1 0,-1 0 0,1-1 0,-1 1 0,1 0 0,-1-1 0,1 1 0,-1-1 0,1 1 0,-1-1 0,1 1 0,-1-1 0,0 0 0,1 1 0,-1-1 0,0 1 0,0-1 0,1 0 0,-1 1 0,0-1 0,0 0 0,0 1 0,0-1 0,0 0 0,0 0 0,-1 0 0,0 0 0,1 1 0,-1-1 0,0 0 0,0 1 0,0-1 0,0 1 0,0-1 0,0 1 0,1 0 0,-1-1 0,0 1 0,0 0 0,0 0 0,-2-1 0,-42-3 0,36 5 0,0 0 0,1 1 0,-1-1 0,-8 4 0,8-2 0,1-1 0,0 0 0,-1-1 0,-11 1 0,-1-2 0,7-1 0,0 2 0,-27 3 0,36-4 0,1 1 0,0 1 0,0-1 0,0 1 0,0-1 0,0 1 0,0 0 0,0 1 0,0-1 0,1 0 0,-1 1 0,1 0 0,-5 5 0,4-4 0,0 0 0,0-1 0,0 1 0,0-1 0,0 0 0,-1 0 0,0-1 0,1 0 0,-1 1 0,-6 1 0,-55 11 0,11-3 0,58-12 0,0 0 0,0 1 0,0 0 0,0-1 0,-1 1 0,1 0 0,0 0 0,-1 0 0,1 1 0,-1-1 0,1 1 0,3 3 0,0-2 0,-1 1 0,0 0 0,0 0 0,0 1 0,7 9 0,3 9 0,1 1 0,0 1 0,-2 0 0,14 34 0,-18-39 0,-5-10 0,-16-21 0,-76-84 0,85 94 0,1-1 0,-1 0 0,1 1 0,0-1 0,-1 0 0,1 0 0,0 0 0,0 0 0,0 0 0,1 0 0,-1-1 0,0 1 0,1 0 0,-1 0 0,1-1 0,0 1 0,0 0 0,0 0 0,0-3 0,1 3 0,-1 0 0,1 1 0,0-1 0,0 1 0,0-1 0,0 0 0,0 1 0,0 0 0,0-1 0,1 1 0,-1 0 0,0-1 0,1 1 0,-1 0 0,1 0 0,-1 0 0,1 0 0,2 0 0,5-3 0,0 1 0,0 1 0,0 0 0,0 0 0,0 0 0,1 1 0,15 1 0,-18 0 0,0 1 0,0 0 0,0 0 0,1 1 0,-1 0 0,0 0 0,-1 1 0,1 0 0,0 0 0,-1 0 0,0 1 0,0 0 0,8 6 0,4 6 0,-1 1 0,26 32 0,-1-1 0,-49-59 0,0 0 0,0-1 0,1 1 0,-5-17 0,-18-33 0,29 60 0,0 1 0,0 0 0,0-1 0,0 1 0,0-1 0,0 1 0,0 0 0,-1-1 0,1 1 0,0 0 0,0-1 0,0 1 0,-1-1 0,1 1 0,0 0 0,0-1 0,-1 1 0,1 0 0,0 0 0,-1-1 0,1 1 0,0 0 0,-1 0 0,1-1 0,0 1 0,-1 0 0,1 0 0,-1 0 0,1 0 0,0 0 0,-1 0 0,1 0 0,-1-1 0,1 1 0,0 0 0,-1 0 0,1 0 0,-1 0 0,1 1 0,0-1 0,-1 0 0,1 0 0,-1 0 0,1 0 0,0 0 0,-1 0 0,1 1 0,0-1 0,-1 0 0,1 0 0,0 1 0,-1-1 0,1 0 0,0 0 0,-1 1 0,1-1 0,0 0 0,0 1 0,-1-1 0,1 0 0,0 1 0,0-1 0,0 1 0,0-1 0,0 0 0,-1 1 0,1 0 0,-11 39 0,6-20 0,6-29 0,0 1 0,0-1 0,-1 0 0,-1-11 0,1 2 0,0-3 0,1-9 0,-1 30 0,0 0 0,0 0 0,0 0 0,0 0 0,0 0 0,0 0 0,0 0 0,-1 0 0,1 0 0,0 0 0,0 0 0,0 0 0,0 0 0,0 0 0,0 0 0,0 0 0,0 0 0,0 0 0,0 0 0,0 0 0,0 0 0,0 0 0,0 0 0,0 0 0,0 0 0,0 0 0,0 0 0,-1 0 0,1 0 0,0 0 0,0 0 0,0 0 0,-4 20 0,1 0 0,0 5 0,-2-1 0,0-1 0,-10 26 0,10-98 0,5 38 0,-1 8 0,1 1 0,0-1 0,-1 0 0,1 1 0,0-1 0,1 1 0,-1-1 0,0 0 0,1 1 0,-1-1 0,1 1 0,0-1 0,0 1 0,0-1 0,0 1 0,0 0 0,1 0 0,2-4 0,-4 5 0,1 1 0,-1 0 0,1 1 0,-1-1 0,1 0 0,-1 0 0,1 0 0,-1 0 0,1 0 0,-1 0 0,1 1 0,-1-1 0,0 0 0,1 0 0,-1 1 0,1-1 0,-1 0 0,0 0 0,1 1 0,-1-1 0,0 1 0,1-1 0,-1 0 0,0 1 0,0-1 0,1 1 0,-1-1 0,0 0 0,0 1 0,0-1 0,0 1 0,1-1 0,-1 1 0,0-1 0,0 1 0,0-1 0,0 1 0,0-1 0,0 1 0,0-1 0,0 1 0,-1 0 0,-2 8 0,3-9 0,-1 0 0,1 0 0,-1 0 0,1 0 0,-1 0 0,1 0 0,-1 0 0,1 0 0,-1 0 0,1 0 0,-1 0 0,1 0 0,-1-1 0,1 1 0,-1 0 0,1 0 0,0-1 0,-1 1 0,1 0 0,-1 0 0,1-1 0,0 1 0,-1 0 0,1-1 0,0 1 0,-1-1 0,0 0 0,0 1 0,1-1 0,-1 0 0,0 1 0,0-1 0,1 0 0,-1 0 0,0 0 0,1 0 0,-1 0 0,1 0 0,-1 0 0,1 1 0,-1-1 0,1-1 0,0 1 0,0 0 0,-1 0 0,1 0 0,0 0 0,0 0 0,0 0 0,0 0 0,0 0 0,0 0 0,0 0 0,1 0 0,-1 0 0,0 0 0,1 0 0,-1 0 0,0 0 0,1 0 0,-1 0 0,1 0 0,0 0 0,-1 0 0,1 0 0,0 1 0,-1-1 0,1 0 0,0 0 0,1 0 0,-1 0 0,1 0 0,0 0 0,0 0 0,0 0 0,0 0 0,0 0 0,0 1 0,0-1 0,0 1 0,0-1 0,0 1 0,0 0 0,1 0 0,-1 0 0,0 0 0,0 0 0,0 0 0,0 1 0,0-1 0,0 1 0,4 1 0,0 2 0,1 0 0,-1 0 0,0 1 0,0 0 0,-1 0 0,0 0 0,1 1 0,-2 0 0,1 0 0,-1 0 0,0 0 0,0 1 0,0 0 0,-1-1 0,0 1 0,2 9 0,-5-16 0,0 0 0,0 0 0,0 0 0,0 0 0,0 1 0,0-1 0,0 0 0,1 0 0,-1 0 0,0 0 0,0 0 0,0 0 0,0 0 0,0 0 0,0 1 0,0-1 0,0 0 0,0 0 0,0 0 0,0 0 0,0 0 0,0 0 0,0 0 0,0 1 0,0-1 0,0 0 0,0 0 0,0 0 0,0 0 0,0 0 0,0 0 0,0 0 0,0 1 0,0-1 0,0 0 0,0 0 0,-1 0 0,1 0 0,0 0 0,0 0 0,0 0 0,0 0 0,0 0 0,0 1 0,0-1 0,0 0 0,0 0 0,-1 0 0,1 0 0,0 0 0,0 0 0,0 0 0,0 0 0,0 0 0,0 0 0,0 0 0,-1 0 0,1 0 0,0 0 0,0 0 0,0 0 0,0 0 0,0 0 0,-1 0 0,-7-8 0,-8-15 0,13 17 0,0-1 0,0 1 0,1-1 0,0 0 0,-2-12 0,4 18 0,-1 0 0,1 0 0,0 0 0,0 0 0,0 0 0,0 0 0,-1 0 0,1 0 0,1 0 0,-1 0 0,0 0 0,0 0 0,0 0 0,0 0 0,1 0 0,-1 0 0,0 0 0,1 0 0,-1 0 0,1 0 0,-1 0 0,1 0 0,0 0 0,-1 1 0,1-1 0,0 0 0,-1 1 0,1-1 0,0 0 0,0 1 0,0-1 0,0 1 0,0-1 0,-1 1 0,1-1 0,0 1 0,0 0 0,0-1 0,0 1 0,0 0 0,0 0 0,0 0 0,0 0 0,0 0 0,0 0 0,0 0 0,0 0 0,1 0 0,-1 0 0,1 1 0,1 0 0,-1 0 0,1 1 0,-1-1 0,0 1 0,1-1 0,-1 1 0,0 0 0,0-1 0,0 1 0,-1 0 0,1 0 0,0 1 0,-1-1 0,1 0 0,-1 0 0,0 1 0,2 3 0,-2-5 0,-1 0 0,1 0 0,-1 0 0,1 0 0,-1 0 0,0 0 0,1 0 0,-1 0 0,0 0 0,0 0 0,1 0 0,-1 0 0,0 0 0,0 0 0,0 0 0,0 0 0,-1 0 0,1 0 0,0 0 0,0 0 0,-1 0 0,1 0 0,0 0 0,-1 0 0,1 0 0,-1 0 0,1-1 0,-1 1 0,0 0 0,1 0 0,-1 0 0,0-1 0,1 1 0,-1 0 0,0-1 0,0 1 0,0-1 0,0 1 0,1-1 0,-1 1 0,0-1 0,0 1 0,0-1 0,0 0 0,0 0 0,0 1 0,-2-1 0,1 0 0,0 0 0,0-1 0,0 1 0,0 0 0,0-1 0,0 1 0,0-1 0,0 0 0,0 0 0,0 1 0,0-1 0,1-1 0,-1 1 0,-2-2 0,-26-23 0,11 9 0,2 6 0,13 9 0,-1-1 0,0 0 0,1 0 0,0 0 0,0 0 0,0-1 0,0 0 0,0 0 0,1 0 0,-6-7 0,9 11 0,0-1 0,0 1 0,0 0 0,0-1 0,-1 1 0,1 0 0,0-1 0,0 1 0,0 0 0,0-1 0,0 1 0,0-1 0,0 1 0,0 0 0,0-1 0,0 1 0,0 0 0,0-1 0,0 1 0,0-1 0,0 1 0,0 0 0,0-1 0,1 1 0,-1 0 0,0-1 0,0 1 0,0 0 0,1-1 0,-1 1 0,0 0 0,0 0 0,1-1 0,-1 1 0,0 0 0,1 0 0,-1-1 0,0 1 0,1 0 0,-1 0 0,0 0 0,1 0 0,-1 0 0,0-1 0,1 1 0,-1 0 0,0 0 0,1 0 0,-1 0 0,1 0 0,-1 0 0,0 0 0,1 0 0,-1 0 0,0 0 0,1 0 0,0 1 0,0-1 0,1 1 0,-1-1 0,1 1 0,0-1 0,-1 1 0,0 0 0,1 0 0,-1 0 0,1 0 0,-1 0 0,0 0 0,2 1 0,20 27 0,1-1 0,1-2 0,37 31 0,-61-55 0,1-1 0,0 1 0,0-1 0,0 1 0,0-1 0,0 0 0,0 0 0,1 0 0,-1 0 0,0 0 0,1 0 0,-1-1 0,0 1 0,1-1 0,-1 1 0,1-1 0,-1 0 0,1 0 0,-1 0 0,1-1 0,-1 1 0,0 0 0,1-1 0,-1 0 0,1 1 0,3-3 0,-3 1 0,0 0 0,0-1 0,0 1 0,0-1 0,0 0 0,-1 0 0,1 0 0,-1 0 0,0 0 0,1 0 0,-2-1 0,1 1 0,0-1 0,-1 1 0,1-1 0,0-4 0,0-3 0,4-16 0,-5 26 0,-1 0 0,0 0 0,0 0 0,1 0 0,-1 0 0,1 0 0,-1 0 0,1 0 0,-1 0 0,1 1 0,-1-1 0,1 0 0,0 0 0,0 1 0,-1-1 0,1 0 0,0 1 0,0-1 0,0 1 0,1-1 0,1 2 0,-6 5 0,-9 4 0,10-10 0,0 0 0,0 0 0,0 0 0,1-1 0,-1 1 0,0 0 0,0-1 0,1 1 0,-1-1 0,0 0 0,0 1 0,1-1 0,-1 0 0,1 0 0,-1 0 0,1 0 0,-1-1 0,1 1 0,0 0 0,-1 0 0,1-1 0,0 1 0,0-1 0,0 1 0,-1-3 0,0 2 0,0-1 0,1 1 0,-1-1 0,0 1 0,1-1 0,0 0 0,-1 0 0,1 0 0,1 0 0,-1 0 0,0 0 0,1 0 0,-1 0 0,1-5 0,2 5 0,-1 1 0,1 0 0,0 0 0,0 0 0,0 0 0,0 0 0,0 1 0,1-1 0,-1 1 0,0-1 0,1 1 0,-1 0 0,1 0 0,0 0 0,-1 0 0,1 0 0,3 0 0,13-6 0,-14 4 0,1 0 0,-1 0 0,1 1 0,0 0 0,0 0 0,0 1 0,0 0 0,0 0 0,1 0 0,-1 0 0,0 1 0,0 0 0,0 1 0,1-1 0,6 3 0,-6-1 0,0 0 0,-1 1 0,1 1 0,-1-1 0,1 1 0,-1 0 0,0 0 0,-1 1 0,1-1 0,-1 1 0,0 1 0,8 9 0,-8-9 0,0 0 0,0 1 0,-1-1 0,0 1 0,5 11 0,-9-16 0,1-1 0,0 1 0,-1-1 0,0 1 0,1 0 0,-1-1 0,0 1 0,0 0 0,0 0 0,0-1 0,0 1 0,0 0 0,-1-1 0,1 1 0,0 0 0,-1-1 0,1 1 0,-1-1 0,0 1 0,0-1 0,1 1 0,-1-1 0,0 1 0,0-1 0,0 0 0,-1 1 0,1-1 0,0 0 0,0 0 0,-1 0 0,-1 2 0,-1 0 0,-1 0 0,1 0 0,-1-1 0,1 1 0,-1-1 0,0 0 0,0 0 0,0-1 0,-6 2 0,10-3 0,0 0 0,0 0 0,0 0 0,0 0 0,-1 0 0,1 0 0,0-1 0,0 1 0,0 0 0,0-1 0,0 1 0,0 0 0,0-1 0,0 0 0,1 1 0,-1-1 0,0 1 0,0-1 0,-1-1 0,1 0 0,0 0 0,-1 0 0,1 0 0,0 0 0,0 0 0,0 0 0,0-1 0,1 1 0,-1 0 0,0-1 0,1-3 0,-1 2 0,0-2 0,0-1 0,0-1 0,0 1 0,1 0 0,0 0 0,3-13 0,-3 19 0,1-1 0,-1 1 0,1-1 0,0 1 0,0-1 0,0 1 0,0 0 0,0-1 0,0 1 0,0 0 0,0 0 0,0-1 0,0 1 0,1 0 0,-1 0 0,1 1 0,-1-1 0,1 0 0,-1 0 0,1 1 0,-1-1 0,1 1 0,-1-1 0,1 1 0,0 0 0,-1-1 0,1 1 0,0 0 0,-1 0 0,1 0 0,0 1 0,-1-1 0,1 0 0,3 1 0,-4 0 0,1-1 0,0 0 0,-1 1 0,1-1 0,0 1 0,-1 0 0,1-1 0,-1 1 0,1 0 0,-1 0 0,1 0 0,-1 0 0,1 0 0,-1 1 0,0-1 0,0 0 0,0 1 0,0-1 0,0 0 0,0 1 0,0-1 0,0 1 0,0 0 0,-1-1 0,1 1 0,-1-1 0,1 1 0,-1 0 0,0 0 0,1-1 0,-1 1 0,0 0 0,0 0 0,0-1 0,-1 1 0,1 0 0,0-1 0,-1 1 0,1 0 0,-1-1 0,1 1 0,-1 0 0,0-1 0,0 1 0,1-1 0,-1 1 0,0-1 0,0 1 0,-1-1 0,1 0 0,0 0 0,0 1 0,-1-1 0,-1 1 0,-9 7 0,4-3 0,-1 0 0,1 0 0,-1-1 0,0 0 0,0-1 0,-20 8 0,28-12 0,1 0 0,-1 0 0,1 0 0,-1-1 0,0 1 0,1 0 0,-1 0 0,1 0 0,-1 0 0,1 0 0,-1-1 0,1 1 0,-1 0 0,1 0 0,-1-1 0,1 1 0,-1 0 0,1-1 0,0 1 0,-1-1 0,1 1 0,-1 0 0,1-1 0,0 1 0,-1-1 0,1 1 0,0-1 0,0 1 0,-1-1 0,1 1 0,0-1 0,0 1 0,0-1 0,0 0 0,0 1 0,0-1 0,0 1 0,0-1 0,0 1 0,0-1 0,0 0 0,0 1 0,0-1 0,0 1 0,0-1 0,1 1 0,-1-1 0,0 1 0,1-1 0,9-29 0,0 16 0,0 1 0,1-1 0,0 2 0,1 0 0,1 0 0,0 1 0,0 0 0,23-12 0,-25 16 0,1 1 0,0 1 0,0 0 0,1 0 0,-1 1 0,1 1 0,0 0 0,0 1 0,0 0 0,0 1 0,20 1 0,-31 0 0,0 0 0,0 1 0,0-1 0,0 1 0,0-1 0,-1 1 0,1 0 0,0 0 0,0 0 0,-1 0 0,1 0 0,0 0 0,-1 1 0,1-1 0,-1 0 0,0 1 0,1-1 0,-1 1 0,0-1 0,0 1 0,0 0 0,0 0 0,0-1 0,0 1 0,0 2 0,0-1 0,0-1 0,0 1 0,-1-1 0,1 1 0,-1-1 0,0 1 0,0 0 0,0-1 0,0 1 0,0-1 0,-1 1 0,1-1 0,-1 1 0,1-1 0,-1 1 0,0-1 0,0 1 0,0-1 0,-2 3 0,2-5 0,1 0 0,0-1 0,-1 1 0,1 0 0,-1-1 0,1 1 0,0-1 0,-1 1 0,1-1 0,0 1 0,-1-1 0,1 1 0,0-1 0,0 1 0,-1-1 0,1 1 0,0-1 0,0 1 0,0-1 0,0 1 0,0-1 0,0 0 0,0 1 0,0-1 0,0 1 0,0-1 0,0 1 0,0-1 0,0 0 0,-2-24 0,7 0 0,-2 22 0,-1 17 0,-2-5 0,-1 0 0,0 0 0,-1 1 0,-3 13 0,4-21 0,1 0 0,0-1 0,-1 1 0,1-1 0,-1 1 0,1 0 0,-1-1 0,0 1 0,1-1 0,-1 1 0,0-1 0,0 1 0,0-1 0,-1 0 0,1 0 0,0 1 0,0-1 0,-1 0 0,1 0 0,0 0 0,-1 0 0,1-1 0,-1 1 0,1 0 0,-1-1 0,0 1 0,1-1 0,-1 1 0,0-1 0,1 0 0,-1 1 0,-3-1 0,4-1 0,0 0 0,-1 1 0,1-1 0,0 0 0,0 0 0,0 0 0,0 0 0,0 0 0,0 0 0,0 0 0,1 0 0,-1 0 0,0-1 0,0 1 0,1 0 0,-1 0 0,0-3 0,-10-31 0,7 21 0,2 9 0,0 0 0,0 0 0,1-1 0,0 1 0,0 0 0,0 0 0,1-8 0,0 11 0,0 0 0,0 1 0,1-1 0,-1 1 0,0-1 0,1 1 0,0-1 0,-1 1 0,1-1 0,0 1 0,0-1 0,0 1 0,0 0 0,0 0 0,0-1 0,0 1 0,0 0 0,0 0 0,1 0 0,-1 0 0,0 0 0,1 0 0,-1 1 0,1-1 0,-1 0 0,1 1 0,-1-1 0,3 0 0,-3 2 0,-1-1 0,1 0 0,-1 0 0,1 1 0,-1-1 0,1 0 0,-1 1 0,1-1 0,-1 0 0,0 1 0,1-1 0,-1 1 0,0-1 0,1 0 0,-1 1 0,0-1 0,1 1 0,-1-1 0,0 1 0,0-1 0,0 1 0,0 0 0,1-1 0,-1 1 0,0-1 0,0 1 0,0-1 0,0 1 0,0-1 0,0 1 0,0-1 0,-1 1 0,1 0 0,0-1 0,0 1 0,-1 24 0,1-25 0,-1 8 0,-1 0 0,1 0 0,-1 0 0,-1 0 0,1-1 0,-1 1 0,-1-1 0,1 0 0,-1 0 0,0 0 0,-1 0 0,0-1 0,0 0 0,-7 7 0,70-67 0,-42 40 0,-1 0 0,16-20 0,8-7 0,-36 38 0,0 0 0,0 0 0,1 1 0,-1-1 0,1 1 0,0 0 0,0 0 0,0 0 0,4-1 0,-7 3 0,0 0 0,0 0 0,-1-1 0,1 1 0,0 0 0,0 0 0,0 0 0,0 0 0,0 1 0,0-1 0,0 0 0,-1 0 0,1 0 0,0 1 0,0-1 0,0 0 0,0 1 0,-1-1 0,1 1 0,0-1 0,0 1 0,-1-1 0,1 1 0,0-1 0,-1 1 0,1 0 0,-1-1 0,1 1 0,-1 0 0,1 0 0,-1-1 0,1 1 0,-1 0 0,0 0 0,0 0 0,1 0 0,-1 0 0,0-1 0,0 1 0,0 0 0,0 0 0,0 0 0,0 0 0,0 0 0,0 0 0,0 0 0,0-1 0,-1 2 0,1-2 0,1 1 0,-1-1 0,0 0 0,0 0 0,0 0 0,0 0 0,0 1 0,0-1 0,0 0 0,0 0 0,0 1 0,0-1 0,0 0 0,0 0 0,0 0 0,0 1 0,0-1 0,0 0 0,0 0 0,0 0 0,0 1 0,0-1 0,0 0 0,0 0 0,0 1 0,0-1 0,0 0 0,0 0 0,-1 0 0,1 0 0,0 1 0,0-1 0,0 0 0,0 0 0,-1 0 0,1 0 0,0 0 0,0 1 0,0-1 0,0 0 0,-1 0 0,1 0 0,0 0 0,0 0 0,0 0 0,-1 0 0,1 0 0,0 0 0,0 0 0,-1 0 0,1 0 0,0 0 0,0 0 0,0 0 0,-1 0 0,-11-13 0,-8-21 0,15 23 0,1 2 0,1 1 0,0-1 0,0 0 0,0 0 0,1 0 0,1-1 0,0 1 0,-1-10 0,2 19 0,0 1 0,1-1 0,-1 0 0,0 1 0,0-1 0,0 0 0,0 1 0,1-1 0,-1 0 0,0 1 0,0-1 0,1 0 0,-1 0 0,0 1 0,1-1 0,-1 0 0,0 0 0,0 0 0,1 1 0,-1-1 0,0 0 0,1 0 0,-1 0 0,1 0 0,-1 0 0,0 0 0,1 0 0,-1 0 0,0 0 0,1 1 0,-1-2 0,1 1 0,-1 0 0,0 0 0,1 0 0,-1 0 0,0 0 0,1 0 0,-1 0 0,0 0 0,1-1 0,-1 1 0,0 0 0,1 0 0,-1 0 0,0-1 0,1 1 0,-1 0 0,0 0 0,0-1 0,1 1 0,-1 0 0,0-1 0,0 1 0,0 0 0,1-1 0,-1 1 0,0 0 0,0-1 0,0 1 0,0 0 0,0-1 0,0 1 0,0 0 0,0-1 0,0 1 0,0-1 0,0 1 0,0-1 0,17 25 0,-12-14 0,0 1 0,-1 0 0,0 1 0,-1-1 0,0 1 0,0-1 0,-2 1 0,1 0 0,-1 0 0,-1 0 0,-2 18 0,2-29 0,0 0 0,0 0 0,0 0 0,-1 1 0,1-1 0,0 0 0,-1 0 0,1 0 0,-1 0 0,1 0 0,-1 0 0,1 0 0,-1-1 0,0 1 0,0 0 0,1 0 0,-1 0 0,0-1 0,0 1 0,0 0 0,0-1 0,0 1 0,0-1 0,0 1 0,0-1 0,0 1 0,0-1 0,0 0 0,0 1 0,0-1 0,0 0 0,0 0 0,0 0 0,-1 0 0,1 0 0,0 0 0,0 0 0,-1 0 0,0-1 0,0 1 0,0-1 0,-1 1 0,1-1 0,0 0 0,0 0 0,1 0 0,-1 0 0,0 0 0,0 0 0,0 0 0,1 0 0,-1-1 0,0 1 0,1-1 0,0 0 0,-1 1 0,1-1 0,-2-2 0,-9-32 0,11 35 0,0-1 0,1 0 0,0 0 0,-1 0 0,1 0 0,0 0 0,0 0 0,0 0 0,0 1 0,0-1 0,0 0 0,1 0 0,-1 0 0,1 0 0,-1 0 0,1 1 0,1-4 0,-2 5 0,0 0 0,1 0 0,-1-1 0,0 1 0,0 0 0,0 0 0,1 0 0,-1 0 0,0-1 0,0 1 0,0 0 0,1 0 0,-1 0 0,0 0 0,0 0 0,1 0 0,-1 0 0,0 0 0,1-1 0,-1 1 0,0 0 0,0 0 0,1 0 0,-1 0 0,0 0 0,0 0 0,1 1 0,-1-1 0,0 0 0,0 0 0,1 0 0,-1 0 0,0 0 0,0 0 0,1 0 0,-1 1 0,0-1 0,0 0 0,1 0 0,9 13 0,3 19 0,-12-30 0,0 2 0,0 0 0,0 0 0,-1 0 0,1 1 0,-1-1 0,0 0 0,0 0 0,0 0 0,0 1 0,-1-1 0,0 0 0,0 0 0,0 0 0,0 0 0,-1 0 0,1 0 0,-1 0 0,0 0 0,0-1 0,-1 1 0,1-1 0,-1 1 0,1-1 0,-1 0 0,0 0 0,-1 0 0,1-1 0,0 1 0,-1-1 0,1 0 0,-1 1 0,-6 1 0,8-3 0,0-1 0,-1 0 0,1 0 0,0 0 0,0 0 0,0 0 0,0-1 0,0 1 0,0-1 0,0 1 0,0-1 0,0 0 0,1 0 0,-1 0 0,0 0 0,0 0 0,0 0 0,1 0 0,-1 0 0,1-1 0,-1 1 0,1-1 0,-1 1 0,1-1 0,0 0 0,0 1 0,0-1 0,-1-2 0,-4-5 0,1 1 0,0-1 0,1 0 0,-5-14 0,8 22 0,1-1 0,-1 1 0,1-1 0,0 0 0,-1 1 0,1-1 0,0 0 0,0 1 0,0-1 0,0 0 0,1 1 0,-1-1 0,0 0 0,1 1 0,-1-1 0,1 1 0,-1-1 0,1 1 0,0-1 0,0 1 0,0-1 0,1-1 0,0 1 0,1-1 0,-1 1 0,1 0 0,0 0 0,0 0 0,0 0 0,0 0 0,0 1 0,0-1 0,4 0 0,5-2 0,0 1 0,-1 1 0,1 0 0,0 0 0,17 1 0,-17 1 0,1 0 0,-1 1 0,0 0 0,25 7 0,-32-6 0,0-1 0,-1 2 0,1-1 0,0 0 0,-1 1 0,1 0 0,-1 0 0,0 0 0,0 0 0,0 1 0,-1 0 0,1-1 0,-1 1 0,5 7 0,-6-8 0,0 0 0,-1 0 0,1 0 0,-1 0 0,0 0 0,0 0 0,0 0 0,0 0 0,-1 0 0,2 7 0,-3-9 0,1 0 0,0 1 0,0-1 0,-1 1 0,1-1 0,0 1 0,-1-1 0,0 0 0,1 1 0,-1-1 0,0 0 0,0 0 0,1 0 0,-1 1 0,0-1 0,0 0 0,0 0 0,0 0 0,-1 0 0,1 0 0,0-1 0,0 1 0,-1 0 0,1-1 0,0 1 0,-1 0 0,-1-1 0,2 1 0,0-1 0,0 1 0,0-1 0,0 1 0,0-1 0,0 0 0,-1 0 0,1 0 0,0 0 0,0 0 0,0 0 0,0 0 0,-1 0 0,1 0 0,0 0 0,0-1 0,0 1 0,0 0 0,0-1 0,0 1 0,0-1 0,-1 1 0,1-1 0,1 0 0,-1 1 0,-1-2 0,0 0 0,0 0 0,1 0 0,-1-1 0,1 1 0,0-1 0,-1 1 0,1-1 0,0 1 0,1-1 0,-1 1 0,0-4 0,0-1 0,0 0 0,0 0 0,1 0 0,0 0 0,0 0 0,0 0 0,1 0 0,2-9 0,0 11 0,-1 1 0,1-1 0,-1 1 0,1 0 0,1 0 0,-1 0 0,0 0 0,1 1 0,0-1 0,5-3 0,1 0 0,0 0 0,0 1 0,14-6 0,-23 12 0,-1-1 0,1 1 0,0 0 0,-1 0 0,1 0 0,0 0 0,-1-1 0,1 1 0,0 0 0,-1 0 0,1 0 0,0 0 0,-1 1 0,1-1 0,0 0 0,-1 0 0,1 0 0,-1 0 0,1 1 0,0-1 0,-1 0 0,1 1 0,-1-1 0,1 0 0,-1 1 0,2 0 0,10 19 0,1 24 0,-13-43 0,4 18 0,-1-1 0,0 0 0,-2 1 0,0-1 0,-1 1 0,-4 31 0,3-50 0,1 0 0,0 0 0,0 0 0,0 0 0,0 0 0,0 0 0,0 0 0,0 0 0,0-1 0,0 1 0,0 0 0,0 0 0,0 0 0,0 0 0,0 0 0,0 0 0,0 0 0,0 0 0,0 0 0,0 0 0,0 0 0,-1 0 0,1 0 0,0 0 0,0 0 0,0 0 0,0 0 0,0 0 0,0 0 0,0 0 0,0 0 0,0 0 0,0 0 0,0 0 0,0 0 0,0 0 0,0 0 0,-1 0 0,1 0 0,0 0 0,0 0 0,0 0 0,0 0 0,0 0 0,0 0 0,0 0 0,0 0 0,0 1 0,0-1 0,0 0 0,0 0 0,0 0 0,0 0 0,0 0 0,0 0 0,0 0 0,0 0 0,0 0 0,0 0 0,-5-10 0,-1-15 0,-21-85 0,-10-51 0,36 160 0,1 0 0,0-1 0,-1 1 0,1 0 0,0 0 0,0 0 0,0 0 0,0-1 0,0 1 0,0 0 0,0 0 0,0 0 0,1 0 0,-1-1 0,0 1 0,1 0 0,-1 0 0,1 0 0,-1 0 0,1 0 0,0-1 0,0 2 0,0-1 0,-1 1 0,1 0 0,0 0 0,0 0 0,-1 0 0,1 0 0,0 0 0,0 0 0,0 0 0,-1 0 0,1 0 0,0 0 0,0 1 0,-1-1 0,1 0 0,0 1 0,0-1 0,-1 0 0,1 1 0,0-1 0,0 1 0,7 5 0,0 0 0,-1 0 0,11 13 0,-4-3 0,-1 0 0,-1 0 0,0 1 0,-1 1 0,-1 0 0,9 23 0,-22-93 0,1 39 0,-4-17 0,1 0 0,1 0 0,1-46 0,26 166 0,1 2 0,-17-70 0,0 1 0,-2 0 0,0 0 0,-2 0 0,1 34 0,-4-69 0,0-4 0,0 0 0,1 0 0,1 0 0,1 0 0,0 0 0,1 0 0,0 1 0,2 0 0,12-27 0,-16 37 0,1 1 0,0 0 0,0 0 0,0 0 0,6-6 0,-9 10 0,1-1 0,-1 1 0,0 0 0,1 0 0,-1-1 0,1 1 0,-1 0 0,0 0 0,1 0 0,-1-1 0,1 1 0,-1 0 0,0 0 0,1 0 0,-1 0 0,1 0 0,-1 0 0,1 0 0,-1 0 0,0 0 0,1 0 0,-1 0 0,1 0 0,-1 0 0,1 1 0,-1-1 0,1 0 0,0 1 0,0 0 0,0 0 0,-1 0 0,1 0 0,0 0 0,0 0 0,-1 0 0,1 0 0,-1 1 0,1-1 0,-1 0 0,1 0 0,-1 1 0,0 0 0,5 40 0,-5-25 0,0-13 0,-1-5 0,-6-16 0,-1 1 0,0 1 0,-1-1 0,-1 1 0,0 1 0,-1 0 0,0 0 0,-26-22 0,35 34 0,0 1 0,1-1 0,-1 1 0,0 0 0,0 0 0,0 0 0,0 0 0,0 0 0,0 0 0,0 0 0,0 1 0,0-1 0,0 1 0,-1-1 0,1 1 0,0 0 0,0 0 0,0 0 0,-1 0 0,-3 1 0,1 1 0,0 0 0,0 1 0,0-1 0,0 1 0,1 0 0,-8 6 0,-15 10 0,26-19 0,1 0 0,-1 0 0,1 0 0,-1 0 0,0 0 0,1 0 0,-1 0 0,0 0 0,1 0 0,-1-1 0,1 1 0,-1 0 0,0 0 0,1-1 0,-1 1 0,1 0 0,-1-1 0,1 1 0,-1 0 0,1-1 0,-1 1 0,1-1 0,-1 1 0,1-1 0,0 1 0,-1-1 0,1 1 0,0-1 0,-1 0 0,1 1 0,0-2 0,-13-23 0,11 20 0,-3-4 0,3 6 0,0 0 0,0 0 0,1 0 0,0 0 0,-1 0 0,1-1 0,0 1 0,0 0 0,1-1 0,-1-4 0,1 8 0,1-1 0,-1 1 0,0 0 0,1-1 0,-1 1 0,1 0 0,-1-1 0,1 1 0,-1 0 0,1 0 0,-1 0 0,1 0 0,-1-1 0,1 1 0,-1 0 0,1 0 0,-1 0 0,1 0 0,-1 0 0,1 0 0,-1 0 0,1 0 0,-1 0 0,1 1 0,-1-1 0,1 0 0,-1 0 0,1 0 0,0 1 0,23 7 0,-18-6 0,4 1-1365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19.766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401 827 24575,'4'10'0,"0"0"0,-1-1 0,0 1 0,1 12 0,11 29 0,-11-47 0,-3-14 0,-2-16 0,-6-27 0,-9 120 0,16-65 0,0-1 0,-1 1 0,1-1 0,0 0 0,0 1 0,-1-1 0,1 0 0,-1 1 0,1-1 0,-1 0 0,0 1 0,0-1 0,1 0 0,-1 0 0,0 0 0,0 0 0,0 0 0,-2 2 0,3-3 0,-1-1 0,0 1 0,1 0 0,-1 0 0,1 0 0,-1-1 0,0 1 0,1 0 0,-1 0 0,1-1 0,-1 1 0,1-1 0,-1 1 0,1-1 0,-1 1 0,1-1 0,-1 1 0,1-1 0,-1 1 0,1-1 0,0 1 0,-1-1 0,1 1 0,0-1 0,-1-1 0,-3-8 0,0-1 0,0 0 0,-2-13 0,-13-59 0,26 106 0,1 1 0,1-1 0,19 35 0,-28-58 0,1 1 0,-1-1 0,0 0 0,0 0 0,0 1 0,0-1 0,0 0 0,0 0 0,0 1 0,1-1 0,-1 0 0,0 0 0,0 1 0,0-1 0,0 0 0,1 0 0,-1 0 0,0 1 0,0-1 0,1 0 0,-1 0 0,0 0 0,0 0 0,1 0 0,-1 0 0,0 1 0,1-1 0,-1 0 0,0 0 0,0 0 0,1 0 0,-1 0 0,0 0 0,1 0 0,-1 0 0,0 0 0,0 0 0,1 0 0,-1 0 0,0-1 0,1 1 0,4-14 0,-3-22 0,-2 35 0,-2-94 0,9 105 0,2 10 0,2 8 0,-11-28 0,0 0 0,1 0 0,-1 0 0,0 0 0,0 1 0,0-1 0,0 0 0,0 0 0,0 0 0,0 0 0,0 0 0,0 0 0,1 0 0,-1 0 0,0 0 0,0 0 0,0 0 0,0 0 0,0 0 0,0 0 0,0 0 0,1 0 0,-1 0 0,0 0 0,0 0 0,0 0 0,0 0 0,0 0 0,0 0 0,1 0 0,-1 0 0,0 0 0,0 0 0,0 0 0,0 0 0,0 0 0,0 0 0,0 0 0,0 0 0,0-1 0,1 1 0,-1 0 0,0 0 0,0 0 0,0 0 0,0 0 0,0 0 0,0 0 0,0 0 0,0-1 0,0 1 0,0 0 0,0 0 0,0 0 0,0 0 0,0 0 0,3-20 0,-3 2 0,0 0 0,-2 0 0,0 0 0,-1 0 0,-5-18 0,3 14 0,2 0 0,0 0 0,1-34 0,0 7 0,2 48 0,0 1 0,-1-1 0,1 0 0,0 0 0,0 0 0,0 0 0,0 1 0,0-1 0,0 0 0,0 0 0,0 0 0,0 0 0,0 1 0,0-1 0,1 0 0,-1 0 0,0 0 0,1 1 0,-1-1 0,0 0 0,1 1 0,-1-1 0,1 0 0,0 0 0,14 9 0,10 8 0,-25-15 0,0-1 0,1 0 0,-1 1 0,1-1 0,-1 0 0,0 0 0,1 0 0,-1 1 0,1-1 0,-1 0 0,1 0 0,-1 0 0,1 0 0,-1 0 0,0 0 0,1 0 0,-1 0 0,1 0 0,-1 0 0,1 0 0,-1 0 0,1 0 0,-1 0 0,1 0 0,-1 0 0,1-1 0,-1 1 0,0 0 0,1 0 0,-1 0 0,1-1 0,-1 1 0,0 0 0,1-1 0,-8-15 0,-24-19 0,30 34 0,-16-18 0,0 0 0,-25-38 0,57 78 0,-12-18 0,-1 0 0,1 0 0,0 0 0,0 0 0,0-1 0,0 1 0,0-1 0,0 0 0,7 4 0,-10-6 0,0 0 0,1 0 0,-1 0 0,0 0 0,1 0 0,-1 0 0,0 0 0,0 0 0,1 0 0,-1 0 0,0 0 0,1 0 0,-1 0 0,0 0 0,1 0 0,-1 0 0,0 0 0,0-1 0,1 1 0,-1 0 0,0 0 0,0 0 0,1 0 0,-1-1 0,0 1 0,0 0 0,1 0 0,-1-1 0,0 1 0,0 0 0,0 0 0,0-1 0,1 1 0,-1 0 0,0 0 0,0-1 0,0 1 0,0-1 0,1-17 0,-7-16 0,2 29 0,1 0 0,-1 0 0,0 0 0,0 1 0,0-1 0,0 1 0,-1 0 0,0 0 0,-6-3 0,-22-22 0,25 21 0,1-2 0,0 1 0,1-1 0,0 0 0,0 0 0,1-1 0,1 1 0,-1-1 0,-2-15 0,3 17 0,0 1 0,-1-1 0,0 1 0,-1-1 0,1 1 0,-2 1 0,1-1 0,-1 1 0,-15-12 0,-6-9 0,25 25 0,-1-1 0,1 1 0,0 0 0,-1 1 0,0-1 0,-4-2 0,7 5 0,1 0 0,-1-1 0,1 1 0,0 0 0,-1 0 0,1 0 0,-1 0 0,1-1 0,-1 1 0,1 0 0,-1 0 0,1 0 0,-1 0 0,1 0 0,-1 0 0,1 0 0,-1 1 0,1-1 0,-1 0 0,1 0 0,-1 0 0,1 0 0,-1 1 0,0-1 0,1 1 0,-1 0 0,1 0 0,-1 0 0,1 0 0,-1 0 0,1 0 0,0 0 0,-1 0 0,1 0 0,0 0 0,0 0 0,0 0 0,0 0 0,0 0 0,0 0 0,0 0 0,1 2 0,0 7 0,2-1 0,-1 1 0,1 0 0,1-1 0,0 1 0,0-1 0,1 0 0,0-1 0,7 11 0,-2-6 0,0 0 0,1 0 0,1-1 0,23 20 0,-17-18 0,-11-7 0,0-1 0,1-1 0,-1 1 0,1-1 0,1 0 0,13 5 0,-22-9 0,0-1 0,1 0 0,-1 0 0,1 0 0,-1 0 0,0 0 0,1 1 0,-1-1 0,1 0 0,-1 0 0,1 0 0,-1 0 0,0 0 0,1 0 0,-1 0 0,1-1 0,-1 1 0,1 0 0,-1 0 0,0 0 0,1 0 0,-1 0 0,1-1 0,-1 1 0,0 0 0,1 0 0,-1-1 0,0 1 0,1 0 0,-1-1 0,0 1 0,0 0 0,1-1 0,-1 0 0,-1-16 0,-15-17 0,-2 13 0,0 1 0,-2 1 0,-30-23 0,32 28 0,1-1 0,0 0 0,1-1 0,1-1 0,0 0 0,-12-21 0,26 37 0,0 0 0,0 0 0,0 0 0,0 0 0,0 0 0,0 0 0,0 1 0,-1-1 0,1 0 0,0 0 0,0 1 0,-1-1 0,1 1 0,0-1 0,-1 1 0,1 0 0,-1 0 0,1-1 0,0 1 0,-1 0 0,1 0 0,-1 0 0,1 1 0,0-1 0,-1 0 0,1 0 0,-1 1 0,1-1 0,0 1 0,-2 0 0,0 0 0,1 0 0,-1 0 0,1 0 0,-1 0 0,1 1 0,0-1 0,-1 1 0,1 0 0,0-1 0,0 1 0,0 0 0,0 0 0,1 0 0,-1 1 0,-1 1 0,-2 7 0,1 0 0,-1 1 0,-12 18 0,17-29 0,0 0 0,0-1 0,0 1 0,0 0 0,0 0 0,0 0 0,0-1 0,1 1 0,-1 0 0,0-1 0,1 1 0,-1 0 0,0-1 0,1 1 0,-1 0 0,1-1 0,-1 1 0,1 0 0,-1-1 0,1 1 0,-1-1 0,1 1 0,1 0 0,20 17 0,-17-13 0,20 19 0,-2 1 0,-1 1 0,-1 0 0,-1 2 0,31 60 0,-42-73 0,-1 1 0,-1 1 0,0-1 0,-1 1 0,-1 0 0,4 22 0,-11-57 0,1 1 0,1 0 0,4-33 0,13 73 0,5 15 0,4 6 0,29 66 0,-49-96 0,0 1 0,-2 0 0,1 0 0,-2 0 0,0 1 0,-1-1 0,-1 1 0,0-1 0,-2 18 0,-2-18 0,0 0 0,-1 0 0,0-1 0,-7 16 0,-10 31 0,17-52 0,-1-10 0,-6-21 0,-5-34 0,-1-14 0,4-1 0,-8-138 0,32 359 0,-4-79 0,-3-41 0,1 0 0,2 0 0,0-1 0,2 0 0,2 0 0,0-1 0,20 35 0,-30-61 0,0 1 0,0-1 0,0 1 0,0-1 0,0 0 0,-1 1 0,1-1 0,-1 1 0,0 0 0,1-1 0,-1 1 0,-1-1 0,1 1 0,0-1 0,-1 1 0,0 3 0,1-5 0,-1 0 0,1-1 0,0 1 0,-1 0 0,1 0 0,-1-1 0,1 1 0,-1 0 0,0-1 0,1 1 0,-1-1 0,1 1 0,-1-1 0,0 1 0,0-1 0,1 1 0,-1-1 0,0 0 0,0 1 0,-1-1 0,1 1 0,-1-1 0,0 0 0,1 0 0,-1 0 0,0-1 0,1 1 0,-1 0 0,0 0 0,1-1 0,-1 1 0,1-1 0,-1 0 0,1 1 0,-3-2 0,2 0 0,-1 0 0,0-1 0,1 1 0,-1 0 0,1-1 0,0 0 0,0 1 0,0-1 0,0 0 0,0 0 0,1 0 0,-2-5 0,2 5 0,-1 0 0,1 0 0,-1 1 0,0-1 0,1 0 0,-1 0 0,-1 1 0,1-1 0,-3-2 0,4 5 0,-1-1 0,1 1 0,0-1 0,-1 1 0,1-1 0,-1 1 0,1 0 0,-1 0 0,1 0 0,-1 0 0,1 0 0,-1 0 0,1 0 0,-1 0 0,1 0 0,-1 1 0,1-1 0,0 1 0,-1-1 0,1 1 0,-1-1 0,1 1 0,0 0 0,0 0 0,-3 1 0,-39 28 0,26-19 0,0 1 0,-29 13 0,46-25 0,-1 0 0,1 0 0,-1 0 0,1 0 0,-1 0 0,1 0 0,0 0 0,-1 0 0,1 1 0,-1-1 0,1 0 0,-1 0 0,1 1 0,-1-1 0,1 0 0,0 1 0,-1-1 0,1 0 0,0 1 0,-1-1 0,1 0 0,0 1 0,-1-1 0,1 1 0,0-1 0,0 1 0,0-1 0,-1 1 0,1-1 0,0 1 0,0-1 0,0 1 0,0-1 0,0 1 0,0-1 0,0 1 0,0-1 0,0 1 0,0-1 0,0 1 0,0-1 0,0 1 0,0-1 0,1 1 0,-1-1 0,0 0 0,0 1 0,1-1 0,-1 1 0,0-1 0,0 1 0,1-1 0,0 1 0,0 0 0,0 0 0,0-1 0,0 1 0,1 0 0,-1-1 0,0 1 0,1-1 0,-1 1 0,0-1 0,1 1 0,-1-1 0,0 0 0,1 0 0,-1 0 0,1 0 0,-1 0 0,1 0 0,-1 0 0,3-1 0,2-2 0,1 0 0,-1 0 0,0-1 0,0 0 0,0 0 0,0 0 0,-1-1 0,0 0 0,0 0 0,0 0 0,-1-1 0,5-6 0,5-8 0,-1-1 0,11-26 0,-20 36 0,0 0 0,-1 0 0,0-1 0,-1 1 0,0-1 0,0-23 0,-2 23 0,1-1 0,0 1 0,1 0 0,1-1 0,7-21 0,-6 17 0,-4 16 0,0 1 0,0 0 0,-1 0 0,1 0 0,0-1 0,0 1 0,0 0 0,0 0 0,0 0 0,0 0 0,-1 0 0,1-1 0,0 1 0,0 0 0,0 0 0,0 0 0,-1 0 0,1 0 0,0 0 0,0 0 0,0 0 0,-1 0 0,1-1 0,0 1 0,0 0 0,0 0 0,-1 0 0,1 0 0,0 0 0,0 0 0,0 0 0,-1 0 0,1 1 0,0-1 0,0 0 0,0 0 0,-1 0 0,1 0 0,0 0 0,-3 1 0,1 1 0,0-1 0,0 0 0,0 1 0,0 0 0,0-1 0,0 1 0,0 0 0,0 0 0,-1 2 0,-41 68 0,-5 6 0,29-44 0,16-26 0,-1-1 0,1 1 0,-11 12 0,12-18 0,1 0 0,0 0 0,-1 0 0,1 0 0,-1 0 0,0-1 0,0 1 0,1-1 0,-1 1 0,0-1 0,0 0 0,0-1 0,0 1 0,-6 1 0,-3-1 0,-8 0 0,19-1 0,1 0 0,0-1 0,-1 1 0,1-1 0,0 1 0,-1-1 0,1 1 0,0-1 0,0 0 0,-1 1 0,1-1 0,0 1 0,0-1 0,0 0 0,0 1 0,0-1 0,0 1 0,0-1 0,0 0 0,0 1 0,0-1 0,0 1 0,0-1 0,0 0 0,0 1 0,1-1 0,-1 1 0,0-1 0,0 1 0,1-1 0,-1 1 0,0-1 0,1 1 0,0-2 0,5-13 0,1 0 0,1 0 0,18-28 0,34-52 0,-57 88 0,-1-1 0,0 1 0,-1-1 0,0 0 0,0 0 0,-1 1 0,0-1 0,0 0 0,-3-14 0,1-9 0,-1 5 0,-1 20 0,-5 17 0,5 4 0,0-1 0,0 0 0,2 1 0,0 0 0,0 0 0,1 21 0,10-161 0,0-4 0,-21-49 0,12 177 0,0 1 0,0 0 0,0 0 0,0-1 0,1 1 0,-1 0 0,0-1 0,0 1 0,0 0 0,0 0 0,0-1 0,0 1 0,0 0 0,-1-1 0,1 1 0,0 0 0,0-1 0,0 1 0,0 0 0,0 0 0,0-1 0,-1 1 0,1 0 0,0 0 0,0-1 0,0 1 0,0 0 0,-1 0 0,1 0 0,0-1 0,0 1 0,-1 0 0,1 0 0,0 0 0,0 0 0,-1 0 0,1-1 0,0 1 0,-1 0 0,1 0 0,0 0 0,0 0 0,-1 0 0,1 0 0,-1 0 0,-10 14 0,-5 26 0,16-32 9,0-1 0,1 1 0,0-1 0,0 1-1,1-1 1,0 0 0,0 0 0,1 0 0,0 0 0,0 0-1,1 0 1,-1-1 0,1 1 0,6 6 0,-4-6-159,-1 1 0,0 1 0,-1-1 1,0 1-1,0-1 0,0 1 0,-1 0 1,-1 0-1,2 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24.333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24.833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0 1 24575,'0'1'0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25.242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0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39.849"/>
    </inkml:context>
    <inkml:brush xml:id="br0">
      <inkml:brushProperty name="width" value="0.05" units="cm"/>
      <inkml:brushProperty name="height" value="0.05" units="cm"/>
      <inkml:brushProperty name="color" value="#EF394A"/>
    </inkml:brush>
  </inkml:definitions>
  <inkml:trace contextRef="#ctx0" brushRef="#br0">274 366 24575,'0'-41'0,"-1"-44"0,-2 72 0,0 19 0,-3 28 0,4-24 0,2-9 0,0-1 0,0 0 0,0 1 0,0-1 0,0 0 0,0 0 0,0 0 0,-1 1 0,1-1 0,0 0 0,0 0 0,0 1 0,0-1 0,-1 0 0,1 0 0,0 0 0,0 0 0,-1 1 0,1-1 0,0 0 0,0 0 0,-1 0 0,1 0 0,0 0 0,0 0 0,-1 0 0,1 0 0,0 0 0,0 0 0,-1 0 0,1 0 0,0 0 0,-1 0 0,1 0 0,0 0 0,0 0 0,-1 0 0,1 0 0,0 0 0,0 0 0,-1 0 0,1 0 0,-1-1 0,-13-12 0,-8-17 0,19 25 0,0 0 0,0 1 0,0-1 0,-1 1 0,0 0 0,1 0 0,-1 1 0,-1-1 0,1 1 0,0 0 0,-1 0 0,0 0 0,1 1 0,-1 0 0,0-1 0,-10-1 0,-2 1 0,0 0 0,1 1 0,-1 1 0,-19 2 0,34-1 0,1 0 0,0 0 0,0 0 0,0 1 0,0-1 0,0 0 0,0 0 0,-1 0 0,1 0 0,0-1 0,0 1 0,0 0 0,0 0 0,0-1 0,0 1 0,0-1 0,0 1 0,0-1 0,0 1 0,0-1 0,1 1 0,-1-1 0,0 0 0,0 1 0,0-1 0,1 0 0,-1 0 0,0 0 0,1 0 0,-2-1 0,2 1 0,0-1 0,0 0 0,1 0 0,-1 0 0,0 0 0,1 1 0,-1-1 0,1 0 0,-1 0 0,1 1 0,0-1 0,-1 1 0,1-1 0,0 0 0,2-1 0,6-9 0,0 1 0,1 0 0,13-12 0,-10 13 0,0-1 0,0 2 0,1 0 0,0 0 0,26-10 0,-40 19 0,0-1 0,1 1 0,-1 0 0,1 0 0,-1 0 0,1-1 0,-1 1 0,1 0 0,-1 0 0,1 0 0,-1 0 0,1 0 0,-1 0 0,1 0 0,-1 0 0,1 0 0,-1 0 0,1 0 0,-1 0 0,1 0 0,-1 0 0,1 0 0,-1 1 0,1-1 0,-1 0 0,1 0 0,-1 1 0,0-1 0,1 0 0,-1 1 0,1-1 0,-1 0 0,0 1 0,1-1 0,-1 0 0,0 1 0,1-1 0,-1 1 0,1 1 0,-1 1 0,1-1 0,-1 0 0,0 0 0,0 0 0,0 0 0,0 0 0,0 0 0,-1 1 0,0 1 0,-16 47 0,16-47 0,-1-2 0,1 1 0,-1 0 0,0 0 0,0 0 0,0-1 0,0 1 0,-1-1 0,1 0 0,-1 1 0,1-1 0,-1 0 0,0-1 0,1 1 0,-1 0 0,0-1 0,0 0 0,-1 1 0,1-1 0,0-1 0,0 1 0,0 0 0,-1-1 0,1 1 0,0-1 0,-1 0 0,1 0 0,0 0 0,-7-2 0,10 1 0,0 1 0,1-1 0,-1 0 0,0 0 0,0 1 0,1-1 0,-1 0 0,0 1 0,1-1 0,-1 1 0,1-1 0,-1 0 0,1 1 0,-1-1 0,1 1 0,-1-1 0,1 1 0,0 0 0,-1-1 0,1 1 0,0-1 0,-1 1 0,2 0 0,20-15 0,-12 9-90,25-12-335,-1-2 0,33-24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48.615"/>
    </inkml:context>
    <inkml:brush xml:id="br0">
      <inkml:brushProperty name="width" value="0.025" units="cm"/>
      <inkml:brushProperty name="height" value="0.025" units="cm"/>
      <inkml:brushProperty name="color" value="#EF394A"/>
    </inkml:brush>
  </inkml:definitions>
  <inkml:trace contextRef="#ctx0" brushRef="#br0">6 1 24575,'-1'0'0,"-1"1"0,1 1 0,0 3 0,0 1 0,3 1 0,0 0 0,1 0 0,1 0 0,0-1 0,0-1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2:11.569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536 256 24575,'6'114'0,"-12"179"0,6-293 0,0 0 0,0 0 0,0 0 0,0 0 0,0 0 0,0 0 0,-1 0 0,1 0 0,0 0 0,0 0 0,0 0 0,0 0 0,0 0 0,0 0 0,0 1 0,0-1 0,0 0 0,0 0 0,0 0 0,0 0 0,0 0 0,-1 0 0,1 0 0,0 0 0,0 0 0,0 0 0,0 0 0,0 0 0,0 0 0,0 0 0,0 0 0,0 0 0,0 0 0,0 1 0,0-1 0,0 0 0,0 0 0,0 0 0,0 0 0,-5-14 0,-5-21 0,1-12 0,2 0 0,-3-83 0,11 125 0,-1 1 0,0 0 0,0 0 0,0 1 0,-1-1 0,1 0 0,-1 0 0,-1-4 0,-13 41 0,5 6 0,1 1 0,-6 59 0,16-145 0,-1 1 0,-2-1 0,-3 1 0,-18-83 0,17 117 0,3 19 0,0 23 0,3-30 0,-1 341 0,2-208 0,-4-172 0,-2 1 0,-13-48 0,-31-104 0,38 149 0,-3-13 0,-2 2 0,-27-58 0,43 107 0,0 1 0,-1 0 0,0 0 0,1 0 0,-1-1 0,0 1 0,1 0 0,-1 0 0,0 0 0,0 0 0,0 0 0,0 0 0,0 0 0,0 0 0,0 1 0,-1-1 0,0 0 0,1 1 0,1 0 0,-1 0 0,1 0 0,-1 0 0,1 0 0,-1 0 0,1 0 0,-1 1 0,0-1 0,1 0 0,-1 0 0,1 1 0,0-1 0,-1 0 0,1 1 0,-1-1 0,1 1 0,-1-1 0,1 0 0,0 1 0,-1-1 0,1 1 0,0-1 0,0 1 0,-1-1 0,1 1 0,0 0 0,-3 7 0,0 0 0,1 0 0,0 0 0,-2 9 0,-9 61 0,-55 252 0,68-330 0,0 1 0,0 0 0,0-1 0,0 1 0,0-1 0,0 1 0,-1 0 0,1-1 0,0 1 0,0-1 0,-1 1 0,1-1 0,0 1 0,-1-1 0,1 1 0,0-1 0,-1 1 0,1-1 0,-1 1 0,1-1 0,-1 0 0,1 1 0,-1-1 0,1 0 0,-1 1 0,0-1 0,-9-11 0,-4-37 0,12 42 0,-7-27 0,-13-60 0,21 83 0,-1-1 0,2 0 0,-1 0 0,2 0 0,-1 0 0,4-17 0,6-14 0,-1 9 0,5-44 0,-13 68 0,-1-1 0,1 1 0,-2-1 0,1 0 0,-1 1 0,-1-1 0,0 1 0,0-1 0,-4-10 0,-1-4 0,6 20 0,0 0 0,0 0 0,0 1 0,0-1 0,-1 0 0,1 1 0,-1-1 0,0 1 0,0-1 0,-1 1 0,-3-5 0,6 8 0,0 0 0,-1 0 0,1-1 0,-1 1 0,1 0 0,0 0 0,-1 0 0,1 0 0,-1 0 0,1 0 0,-1 0 0,1 0 0,-1 0 0,1 0 0,0 0 0,-1 0 0,1 0 0,-1 0 0,1 0 0,-1 1 0,1-1 0,0 0 0,-1 0 0,1 0 0,-1 1 0,1-1 0,0 0 0,-1 0 0,1 1 0,0-1 0,-1 0 0,1 1 0,0-1 0,0 0 0,-1 1 0,1-1 0,0 1 0,0-1 0,0 0 0,-1 1 0,1-1 0,0 1 0,0-1 0,0 1 0,0 0 0,-8 27 0,7-21 0,-3 5 0,2-1 0,0 2 0,0-1 0,1 0 0,0 0 0,1 0 0,3 18 0,2 4 0,15 45 0,-19-74 0,41 179 0,-36-152 0,-3 0 0,0 0 0,-2 0 0,-4 39 0,1 6 0,2 148 0,2-288 0,-1 26 0,-5-63 0,-1 75 0,-1 1 0,-1 0 0,-16-32 0,13 35 0,4 18 0,2 12 0,-7 70 0,0 121 0,13-160 0,-1-27 0,0 1 0,-1 0 0,0 0 0,-1-1 0,-4 22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9:05.087"/>
    </inkml:context>
    <inkml:brush xml:id="br0">
      <inkml:brushProperty name="width" value="0.025" units="cm"/>
      <inkml:brushProperty name="height" value="0.025" units="cm"/>
      <inkml:brushProperty name="color" value="#EF394A"/>
    </inkml:brush>
  </inkml:definitions>
  <inkml:trace contextRef="#ctx0" brushRef="#br0">0 1 24575,'5'56'0,"-1"-33"0,-2-18 0,0-7 0,14-43 0,-9 28 0,-9 26 0,-2 4 0,0 0 0,1 1 0,1-1 0,1 1 0,0-1 0,0 1 0,3 23 0,-2-44 0,0 1 0,-1-1 0,0 1 0,0 0 0,-1-1 0,-3-9 0,4 19 0,0 0 0,0-1 0,1 1 0,0 0 0,-1 0 0,1 0 0,0 0 0,0-1 0,1 5 0,2 4 0,0 1 0,0-1 0,8 14 0,-7-16 0,-1 0 0,1 0 0,-1 1 0,-1-1 0,2 14 0,-6-14 0,-6-16 0,-5-15 0,6-18 0,7 40 0,0 0 0,0 0 0,0 0 0,1 0 0,-1 1 0,0-1 0,0 0 0,0 0 0,0 0 0,0 0 0,0 0 0,0 0 0,0 0 0,0 0 0,0 0 0,0 0 0,0 0 0,0 0 0,1 0 0,-1-1 0,0 1 0,0 0 0,0 0 0,0 0 0,0 0 0,0 0 0,0 0 0,0 0 0,0 0 0,0 0 0,0 0 0,0 0 0,0 0 0,0 0 0,0 0 0,7 23 0,3 12 0,1-1 0,2 0 0,29 55 0,-47-103 0,0 0 0,1 0 0,-2-15 0,-3-10 0,4 31 0,6 25 0,7 32 0,-2-35 0,-1 0 0,5 23 0,-3-7 0,-3-17 0,-4-15 0,-9-30 0,-2-10 0,7 21 0,3 16 0,1 0 0,-2 0 0,1 0 0,0 0 0,-1 0 0,-4-8 0,3 57 0,0-39 0,-2-16 0,-8-34 0,4 17 0,7 96 0,1-49 0,3 16 0,-1-33 0,-1 0 0,1-1 0,-1 1 0,1 0 0,0-1 0,0 1 0,0-1 0,0 1 0,0-1 0,0 0 0,0 1 0,1-1 0,-1 0 0,0 0 0,1 0 0,-1 0 0,1 0 0,1 1 0,12 10 0,-8-7 0,-7-19 0,-13-41 0,13 156 0,0-97 0,0-9 0,4-21 0,-1 25 0,-1 17 0,1 10 0,11 48 0,-16-86 0,2-1 0,-1 1 0,3-19 0,0-6 0,-1 19 0,-1 17 0,0 1 0,0 0 0,0 0 0,0 0 0,0 0 0,0 0 0,0 0 0,0 0 0,0 0 0,0-1 0,0 1 0,0 0 0,0 0 0,0 0 0,1 0 0,-1 0 0,0 0 0,0 0 0,0 0 0,0 0 0,0 0 0,0-1 0,0 1 0,0 0 0,0 0 0,0 0 0,0 0 0,1 0 0,-1 0 0,0 0 0,0 0 0,0 0 0,0 0 0,0 0 0,0 0 0,0 0 0,0 0 0,1 0 0,-1 0 0,0 0 0,0 0 0,0 0 0,0 0 0,0 0 0,0 0 0,0 0 0,0 0 0,1 0 0,-1 0 0,0 0 0,0 0 0,0 0 0,0 1 0,0-1 0,0 0 0,0 0 0,0 0 0,14 26 0,-12-23 0,-1 1 0,1-1 0,-1 1 0,1-1 0,0 1 0,0-1 0,1 0 0,4 5 0,-6-8 0,-1-1 0,1 1 0,-1 0 0,1-1 0,-1 1 0,1-1 0,-1 1 0,0-1 0,1 0 0,-1 1 0,1-1 0,-1 1 0,0-1 0,0 0 0,1 1 0,-1-1 0,0 0 0,0 1 0,0-1 0,0 0 0,0 1 0,0-1 0,0 0 0,0 1 0,0-1 0,0 0 0,0 1 0,0-2 0,-1-23 0,-3-2 0,1 3 0,11 46 0,0-4 0,-8-35 0,-9-31 0,6 43 0,-1 0 0,0 1 0,0-1 0,0 1 0,0 0 0,-9-6 0,-17-18 0,2-15 0,31 48 0,-1 0 0,0-1 0,-1 1 0,1 0 0,-1 0 0,0 0 0,1 9 0,-1-6 0,0 0 0,1-1 0,0 1 0,6 14 0,-5-16 0,-3-5 0,1 0 0,-1 1 0,0-1 0,1 0 0,-1 0 0,0 0 0,1 0 0,0 0 0,-1 0 0,1 0 0,0 0 0,-1 0 0,1 0 0,0 0 0,0-1 0,0 1 0,0 0 0,0 0 0,0-1 0,0 1 0,0-1 0,0 1 0,0-1 0,0 1 0,0-1 0,0 1 0,0-1 0,0 0 0,1 0 0,-1 0 0,0 0 0,0 0 0,0 0 0,1 0 0,0 0 0,-1-1 0,-1 1 0,1-1 0,-1 1 0,1-1 0,-1 1 0,1-1 0,-1 1 0,1-1 0,-1 1 0,0-1 0,1 0 0,-1 1 0,0-1 0,0 0 0,1 1 0,-1-1 0,0 0 0,0 0 0,0 1 0,0-1 0,0 0 0,0 1 0,0-1 0,0 0 0,0 1 0,0-1 0,-1 0 0,1 0 0,0 1 0,0-1 0,-1 0 0,1 1 0,0-1 0,-1 1 0,1-1 0,-1 0 0,1 1 0,0-1 0,-2 0 0,-16-25 0,18 26 0,-17-20-116,10 13 2,0 0 1,1-1-1,0 0 1,1 0-1,-1 0 1,1-1-1,1 0 1,0 0-1,0 0 1,-3-10-1,6 12-6712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9:13.333"/>
    </inkml:context>
    <inkml:brush xml:id="br0">
      <inkml:brushProperty name="width" value="0.025" units="cm"/>
      <inkml:brushProperty name="height" value="0.025" units="cm"/>
      <inkml:brushProperty name="color" value="#EF394A"/>
    </inkml:brush>
  </inkml:definitions>
  <inkml:trace contextRef="#ctx0" brushRef="#br0">1 8 24575,'2'2'0,"1"0"0,-1-1 0,0 1 0,0 0 0,0 0 0,0 1 0,0-1 0,0 0 0,0 1 0,-1-1 0,1 1 0,1 2 0,4 7 0,9 10 0,-13-17 0,0 0 0,1 0 0,-1 0 0,1 0 0,1 0 0,-1-1 0,9 7 0,-13-11 0,0 0 0,0 0 0,0 0 0,1 0 0,-1 0 0,0 0 0,0 1 0,0-1 0,0 0 0,0 0 0,0 0 0,0 0 0,1 0 0,-1 0 0,0 0 0,0 0 0,0 0 0,0 0 0,0 0 0,0 0 0,1 0 0,-1 0 0,0 0 0,0 0 0,0 0 0,0 0 0,0 0 0,0 0 0,1 0 0,-1 0 0,0 0 0,0 0 0,0 0 0,0 0 0,0-1 0,0 1 0,0 0 0,1 0 0,-1 0 0,0 0 0,0 0 0,0 0 0,0 0 0,0 0 0,0-1 0,0 1 0,0 0 0,0 0 0,0 0 0,0 0 0,0 0 0,0-11 0,-6-9 0,1 11 0,-1-1 0,1 1 0,-1 0 0,-1 1 0,0-1 0,0 1 0,-1 1 0,-9-9 0,19 19 0,1 0 0,-1 0 0,0 0 0,0 0 0,0 0 0,0 0 0,1 6 0,9 13 0,-6-14 0,-5-6 0,1 0 0,-1 0 0,1 0 0,-1 0 0,1 0 0,-1 0 0,1-1 0,0 1 0,0-1 0,0 1 0,0-1 0,0 1 0,0-1 0,3 1 0,-24-35 0,18 31 0,-16-21 0,16 20 0,14 13 0,37 28 0,-57-43 0,0-1 0,1 0 0,0 0 0,0 0 0,1-1 0,0 0 0,0 0 0,-8-15 0,13 22 0,0 0 0,0 0 0,0 1 0,1-1 0,-1 0 0,0 0 0,0 0 0,0 0 0,0 0 0,0 0 0,0 0 0,0 0 0,0 0 0,0 0 0,0 0 0,1 0 0,-1 0 0,0 0 0,0 0 0,0 0 0,0 0 0,0 0 0,0 0 0,0 0 0,0 0 0,0 0 0,1 0 0,-1 0 0,0 0 0,0 0 0,0 0 0,0 0 0,0 0 0,0-1 0,0 1 0,0 0 0,0 0 0,0 0 0,0 0 0,1 0 0,-1 0 0,0 0 0,0 0 0,0 0 0,0 0 0,0 0 0,0 0 0,0-1 0,0 1 0,0 0 0,0 0 0,0 0 0,0 0 0,0 0 0,0 0 0,0 0 0,0 0 0,0-1 0,16 10 0,31 22 0,-30-20 0,80 54 0,-97-65 0,1 1 0,-1-1 0,1 1 0,-1-1 0,1 0 0,-1 1 0,1-1 0,-1 1 0,1-1 0,-1 0 0,1 0 0,0 1 0,-1-1 0,1 0 0,-1 0 0,1 0 0,0 1 0,-1-1 0,1 0 0,0 0 0,-1 0 0,1 0 0,-1 0 0,1 0 0,0-1 0,-1 1 0,1 0 0,0 0 0,-1 0 0,1-1 0,-1 1 0,1 0 0,-1 0 0,1-1 0,0 1 0,-1-1 0,1 1 0,-1 0 0,0-1 0,1 1 0,-1-1 0,1 1 0,-1-1 0,0 1 0,1-1 0,-1 1 0,0-1 0,1 0 0,-1 1 0,0-2 0,0 1 0,0 0 0,0 0 0,0 0 0,0 0 0,0 1 0,-1-1 0,1 0 0,0 0 0,-1 0 0,1 0 0,0 0 0,-1 0 0,1 0 0,-1 0 0,0 1 0,1-1 0,-1 0 0,0 0 0,1 1 0,-1-1 0,0 1 0,0-1 0,1 0 0,-1 1 0,0-1 0,0 1 0,0 0 0,0-1 0,0 1 0,0 0 0,0-1 0,0 1 0,0 0 0,0 0 0,-1 0 0,-24 0-1365,19 2-5461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0:18.382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1 24575,'9'10'0,"-1"0"0,0 1 0,0 0 0,-1 0 0,0 1 0,-1 0 0,0 0 0,-1 1 0,0 0 0,-1 0 0,-1 0 0,0 0 0,-1 0 0,1 17 0,-4-22 0,-4-19 0,-4-20 0,3-1 0,2 13 0,3 43 0,3-1 0,1 0 0,1 0 0,1 0 0,8 23 0,-1-4 0,-7-23 0,-9-33 0,3 9 0,0 0 0,-1 1 0,0-1 0,0 1 0,0-1 0,0 1 0,-1 0 0,-2-4 0,4 8 0,1-1 0,0 1 0,-1 0 0,1 0 0,0 0 0,-1 0 0,1 0 0,0 0 0,-1 0 0,1 0 0,0 0 0,-1 0 0,1 0 0,0 0 0,-1 0 0,1 0 0,0 0 0,-1 0 0,1 0 0,0 0 0,-1 0 0,1 0 0,0 1 0,-1-1 0,1 0 0,0 0 0,-1 0 0,1 1 0,0-1 0,0 0 0,-1 0 0,1 1 0,0-1 0,0 0 0,0 0 0,-1 1 0,1 0 0,-4 18 0,6 19 0,2-16 0,13 37 0,-11-40 0,-4-12 0,-1 1 0,0 0 0,0-1 0,0 1 0,-1 0 0,0-1 0,0 1 0,-1 0 0,0 0 0,-4 12 0,5-19 0,0-1 0,0 0 0,0 0 0,0 0 0,0 0 0,0 0 0,0 1 0,0-1 0,0 0 0,0 0 0,0 0 0,0 0 0,0 0 0,0 1 0,0-1 0,0 0 0,-1 0 0,1 0 0,0 0 0,0 0 0,0 0 0,0 1 0,0-1 0,0 0 0,0 0 0,0 0 0,0 0 0,-1 0 0,1 0 0,0 0 0,0 0 0,0 0 0,0 0 0,0 1 0,0-1 0,-1 0 0,1 0 0,0 0 0,0 0 0,0 0 0,0 0 0,0 0 0,-1 0 0,1 0 0,0 0 0,0 0 0,0 0 0,0 0 0,0 0 0,-1-1 0,1 1 0,0 0 0,0 0 0,0 0 0,0 0 0,0 0 0,0 0 0,-1 0 0,-4-12 0,-1-15 0,6 24 0,0 0 0,0 1 0,0-1 0,0 0 0,0 0 0,1 1 0,-1-1 0,1 0 0,0 1 0,0-1 0,0 1 0,0-1 0,2-2 0,-3 5 0,0-1 0,1 1 0,-1 0 0,0-1 0,1 1 0,-1 0 0,0 0 0,1 0 0,-1-1 0,1 1 0,-1 0 0,1 0 0,-1 0 0,1 0 0,-1 0 0,0-1 0,1 1 0,-1 0 0,1 0 0,-1 0 0,1 0 0,-1 1 0,1-1 0,-1 0 0,1 0 0,-1 0 0,1 0 0,18 17 0,-15-12 0,0 1 0,0-1 0,-1 1 0,0 0 0,0 0 0,-1 0 0,0 0 0,0 0 0,0 1 0,0-1 0,-1 1 0,0-1 0,-1 1 0,0 0 0,0-1 0,-1 12 0,0-17 0,1 0 0,0 0 0,-1 0 0,1 0 0,-1-1 0,1 1 0,-1 0 0,0 0 0,1-1 0,-1 1 0,0 0 0,1-1 0,-1 1 0,0-1 0,0 1 0,0-1 0,0 1 0,1-1 0,-1 1 0,0-1 0,0 0 0,0 0 0,0 1 0,0-1 0,0 0 0,0 0 0,0 0 0,0 0 0,0 0 0,-1 0 0,1-1 0,0 1 0,0 0 0,0 0 0,0 0 0,0 0 0,0 0 0,0 1 0,0-1 0,0 0 0,0 0 0,0 1 0,0-1 0,1 0 0,-1 1 0,0-1 0,0 1 0,0 0 0,0-1 0,0 1 0,1-1 0,-1 1 0,0 0 0,1 0 0,-1-1 0,0 1 0,1 0 0,-1 0 0,1 0 0,-1 0 0,1 0 0,-1 2 0,-6 42 0,7-37 0,-1 1 0,0-1 0,-1 1 0,-3 12 0,2-16 0,-1 0 0,1 1 0,-1-1 0,0-1 0,0 1 0,-6 4 0,4-3 0,6-6 0,0-1 0,0 1 0,-1-1 0,1 0 0,0 1 0,0-1 0,0 1 0,0-1 0,0 1 0,0-1 0,0 1 0,0-1 0,0 0 0,0 1 0,0-1 0,0 1 0,0-1 0,0 1 0,0-1 0,0 0 0,1 1 0,-1-1 0,0 1 0,1-1 0,-1 1 0,0-1 0,1 1 0,-1 0 0,0-1 0,1 1 0,-1-1 0,1 1 0,-1 0 0,0-1 0,1 1 0,-1 0 0,1-1 0,0 1 0,-1 0 0,1 0 0,-1 0 0,1 0 0,-1-1 0,1 1 0,-1 0 0,2 0 0,0 0 0,0-1 0,0 0 0,0 1 0,0 0 0,0 0 0,0-1 0,0 1 0,0 0 0,0 0 0,0 1 0,-1-1 0,4 1 0,-5 5 0,-12 6 0,-8 0 0,16-10 0,-1 0 0,1 1 0,0-1 0,0 1 0,-6 6 0,9-9 0,1 0 0,0 1 0,0-1 0,0 0 0,0 0 0,0 0 0,0 0 0,0 0 0,0 0 0,0 0 0,0 1 0,0-1 0,0 0 0,0 0 0,0 0 0,0 0 0,0 0 0,0 0 0,0 1 0,0-1 0,0 0 0,0 0 0,0 0 0,0 0 0,0 0 0,0 0 0,0 0 0,0 1 0,0-1 0,0 0 0,0 0 0,0 0 0,0 0 0,0 0 0,1 0 0,-1 0 0,0 0 0,0 1 0,0-1 0,0 0 0,0 0 0,0 0 0,0 0 0,0 0 0,1 0 0,-1 0 0,0 0 0,0 0 0,0 0 0,0 0 0,1 0 0,10 2 0,14-1 0,-25-1 0,23 0 0,-1 2 0,1 1 0,0 1 0,41 12 0,-38-9 0,3-1 0,0-1 0,33 1 0,-22-3 0,39 9 0,-51-6 0,0-2 0,37 1 0,-55-6 0,43 5 0,-55-7 0,-1-2 0,-1 0 0,0 0 0,1 1 0,-2-1 0,-6-5 0,1 7-124,1 0 0,-1 0 0,0 1 0,0 0 0,0 1 0,0 0-1,0 1 1,0 0 0,0 0 0,-13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0:38.333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16 0 24575,'1'5'0,"0"-1"0,1 1 0,-1-1 0,1 1 0,0-1 0,0 0 0,0 0 0,3 5 0,7 14 0,4 18 0,-3 0 0,17 85 0,-23-75 0,0-6 0,2 77 0,1 109 0,-25-279 0,13 40 0,-11-38 0,3 1 0,1-2 0,2 0 0,-1-68 0,9 98 0,-1-1 0,-1 0 0,0 1 0,-2-1 0,0 1 0,-10-31 0,13 47 0,0 0 0,0 0 0,0 0 0,-1 0 0,1 0 0,0 0 0,-1 0 0,1 0 0,-1 0 0,1 0 0,-1 0 0,1 0 0,-1 0 0,1 0 0,-1 0 0,0 1 0,0-1 0,1 0 0,-1 1 0,0-1 0,0 0 0,0 1 0,0-1 0,0 1 0,0 0 0,0-1 0,0 1 0,0 0 0,-1-1 0,0 2 0,1 0 0,0 0 0,-1 0 0,1 0 0,0 0 0,0 0 0,0 0 0,0 0 0,0 1 0,0-1 0,0 0 0,1 1 0,-1-1 0,0 1 0,1-1 0,-1 1 0,1-1 0,-1 1 0,1-1 0,0 3 0,-7 37 0,3 0 0,1 0 0,2 0 0,6 58 0,-5-93 0,2 8 0,0 0 0,1 0 0,1 0 0,11 26 0,2 11 0,-17-51 0,0 1 0,0-1 0,0 0 0,0 0 0,0 0 0,0 0 0,0 1 0,0-1 0,0 0 0,0 0 0,0 0 0,0 0 0,0 1 0,0-1 0,0 0 0,0 0 0,0 0 0,0 0 0,0 1 0,0-1 0,0 0 0,-1 0 0,1 0 0,0 0 0,0 0 0,0 0 0,0 1 0,0-1 0,0 0 0,-1 0 0,1 0 0,0 0 0,0 0 0,0 0 0,0 0 0,-1 0 0,1 0 0,0 0 0,0 0 0,0 0 0,0 0 0,-1 0 0,1 0 0,0 0 0,0 0 0,0 0 0,0 0 0,-1 0 0,1 0 0,0 0 0,0 0 0,-13-4 0,9-2 0,24 5 0,25 13 0,-39-9 0,1-1 0,-1 0 0,1 0 0,0-1 0,0 0 0,0 0 0,0 0 0,0-1 0,7 0 0,-11-2 0,0 1 0,0 0 0,0-1 0,-1 1 0,1-1 0,0 0 0,-1 0 0,0 0 0,1 0 0,-1-1 0,0 1 0,0-1 0,0 1 0,0-1 0,-1 0 0,1 1 0,-1-1 0,0 0 0,1 0 0,-1 0 0,0 0 0,-1 0 0,2-6 0,1-5 0,-1-1 0,0 0 0,-1-24 0,0 14 0,6-44 0,-6 61 0,-1 2 0,0 0 0,0 0 0,-1 0 0,1 0 0,-2 0 0,1 0 0,-1 1 0,1-1 0,-1 0 0,-1 1 0,-3-7 0,-9-27 0,-42-129 0,33 65-1365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0:42.651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1 24575,'21'17'0,"-11"-13"0,-9-4 0,-1 0 0,0 0 0,0 0 0,0 0 0,1 0 0,-1 0 0,0 0 0,0 0 0,0 0 0,0-1 0,0 1 0,1 0 0,-1 0 0,0 0 0,0 0 0,0 0 0,0 0 0,0-1 0,0 1 0,0 0 0,1 0 0,-1 0 0,0-1 0,0 1 0,0 0 0,0 0 0,0 0 0,0 0 0,0-1 0,0 1 0,0 0 0,0 0 0,0 0 0,0-1 0,0 1 0,0 0 0,0 0 0,0 0 0,0 0 0,-1-1 0,1 1 0,0 0 0,0 0 0,0 0 0,0-1 0,-2-12 0,7 12 0,-4 2 0,0 0 0,0 0 0,0 0 0,0 0 0,0 1 0,0-1 0,-1 1 0,1-1 0,0 0 0,-1 1 0,1-1 0,-1 1 0,1 2 0,5 29-1365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1:25.513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945 1 24575,'-1'21'0,"0"-16"0,0-1 0,1 1 0,0 0 0,0-1 0,0 1 0,0 0 0,1-1 0,0 1 0,0 0 0,0-1 0,0 0 0,1 1 0,0-1 0,0 0 0,0 1 0,5 6 0,-10-16 0,0-1 0,0 0 0,1 0 0,0 0 0,0 0 0,0 0 0,0-1 0,1 1 0,0 0 0,0-8 0,-1-4 0,2 9 0,8 24 0,7 26 0,-13-34 0,1 0 0,-1 0 0,1 0 0,0 0 0,0 0 0,1-1 0,0 0 0,0 1 0,1-1 0,6 6 0,-2 0 0,0 0 0,-1 0 0,0 1 0,-1 0 0,0 1 0,9 27 0,19 91 0,-33-122 0,6 33 0,2 60 0,-10-102 0,-2 59 0,1-50 0,0 0 0,0 0 0,1 0 0,1 0 0,0 0 0,0 0 0,5 17 0,-6-26 0,0 0 0,1 0 0,-1 0 0,0 0 0,0 0 0,0 0 0,1 0 0,-1 0 0,0-1 0,-1 1 0,1 0 0,0 0 0,0 0 0,0 0 0,0 0 0,-1 0 0,1 0 0,0 0 0,-1-1 0,1 1 0,-1 0 0,1 0 0,-1 0 0,1-1 0,-1 1 0,0 0 0,1-1 0,-1 1 0,0 0 0,1-1 0,-1 1 0,0-1 0,0 1 0,0-1 0,1 0 0,-1 1 0,0-1 0,0 0 0,0 1 0,0-1 0,-1 0 0,-8 2 0,0 0 0,1-1 0,-16-1 0,-4 3 0,22-2 0,-1 2 0,-1-1 0,0 1 0,0-2 0,0 1 0,0-1 0,0-1 0,0 0 0,0 0 0,0-1 0,0 0 0,0 0 0,-13-4 0,13 2 0,0 1 0,0 1 0,-1 0 0,1 0 0,0 1 0,-1 0 0,1 0 0,0 1 0,0 1 0,-19 4 0,27-5 0,0 0 0,0 0 0,-1 0 0,1 0 0,0 0 0,0 0 0,0 1 0,0-1 0,0 0 0,1 1 0,-1-1 0,0 1 0,1-1 0,-1 0 0,1 1 0,-1 0 0,1-1 0,-1 1 0,1-1 0,0 1 0,0-1 0,0 1 0,0 0 0,0-1 0,0 1 0,1-1 0,-1 1 0,1 2 0,0 10 0,-1-16 0,0 1 0,1-1 0,-1 0 0,0 0 0,0 0 0,1 1 0,-1-1 0,1 0 0,0 0 0,-1 1 0,1-1 0,0 0 0,0 1 0,0-1 0,0 1 0,0-1 0,0 1 0,1-1 0,-1 1 0,0 0 0,1 0 0,-1 0 0,1 0 0,-1 0 0,1 0 0,0 0 0,-1 0 0,3 0 0,-3 1 0,-1 0 0,0 0 0,0-1 0,0 1 0,0 0 0,0 0 0,1 0 0,-1 0 0,0 0 0,0 0 0,0 0 0,0 0 0,0 0 0,1 0 0,-1 0 0,0 0 0,0 0 0,0 0 0,0 0 0,0 0 0,1 1 0,-1-1 0,0 0 0,0 0 0,0 0 0,0 0 0,0 0 0,0 0 0,1 0 0,-1 0 0,0 0 0,0 1 0,0-1 0,0 0 0,0 0 0,0 0 0,0 0 0,0 0 0,0 0 0,0 1 0,1-1 0,-1 0 0,0 0 0,0 0 0,0 0 0,0 0 0,0 1 0,0-1 0,0 0 0,0 0 0,0 0 0,-4 13 0,-9 9 0,12-19 0,-1 0 0,0 0 0,0-1 0,0 1 0,-1-1 0,1 1 0,0-1 0,-1 0 0,0 0 0,1 0 0,-1-1 0,0 1 0,-4 1 0,-1 0 0,1-1 0,-1-1 0,1 0 0,-11 1 0,12-1 0,-9 1 0,14-2 0,0 0 0,0 1 0,0-1 0,-1 0 0,1 0 0,0 0 0,0 0 0,0 0 0,-1 0 0,1-1 0,0 1 0,0 0 0,0-1 0,-1 1 0,1 0 0,0-1 0,0 0 0,0 1 0,0-1 0,0 0 0,0 1 0,0-1 0,0 0 0,0 0 0,0 0 0,1 0 0,-1 0 0,0 0 0,0-1 0,-2-1 0,0 0 0,0 0 0,0 0 0,0 0 0,0 0 0,-1 1 0,1-1 0,-1 1 0,0 0 0,0 0 0,1 1 0,-1-1 0,0 1 0,-1-1 0,1 1 0,0 1 0,0-1 0,-5 0 0,1 0 0,0-1 0,0 0 0,0 0 0,0-1 0,-9-5 0,11 5 0,-1 0 0,0 1 0,1-1 0,-1 1 0,0 0 0,0 1 0,-14-1 0,3 0 0,0 0 0,0-1 0,0-1 0,-29-10 0,-10-3 0,39 14 0,1 1 0,-28-1 0,-5 0 0,45 2 0,-1 0 0,1 0 0,-1-1 0,1 0 0,0 0 0,0-1 0,0 1 0,0-1 0,0 0 0,0-1 0,1 1 0,-1-1 0,1 0 0,0 0 0,0 0 0,1 0 0,-1-1 0,1 1 0,0-1 0,0 0 0,0 0 0,1 0 0,0-1 0,-3-9 0,-8-33 0,10 39 0,0-1 0,1 0 0,-1 1 0,2-1 0,-1-12 0,2 21-72,0 0 1,0 0-1,0 0 0,0 1 0,1-1 0,-1 0 0,0 0 0,0 1 1,1-1-1,-1 0 0,1 0 0,-1 1 0,1-1 0,-1 0 0,1 1 1,-1-1-1,1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1:39.663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791 5 24575,'0'0'0,"0"0"0,0 0 0,0 0 0,0 0 0,0 0 0,0 0 0,0-1 0,0 1 0,-1 0 0,1 0 0,0 0 0,0 0 0,0 0 0,0 0 0,0 0 0,0 0 0,0 0 0,0-1 0,0 1 0,0 0 0,0 0 0,0 0 0,0 0 0,0 0 0,0 0 0,-1 0 0,1 0 0,0 0 0,0 0 0,0 0 0,0 0 0,0 0 0,0 0 0,0 0 0,0 0 0,0 0 0,-1 0 0,1 0 0,0 0 0,0 0 0,0 0 0,0 0 0,0 0 0,0 0 0,0 0 0,-1 0 0,1 0 0,0 0 0,0 0 0,0 0 0,0 0 0,0 0 0,0 0 0,0 0 0,0 0 0,0 0 0,-1 0 0,-8 7 0,-7 11 0,4 19 0,15-47 0,1 0 0,0 1 0,1-1 0,8-13 0,-12 20 0,-8 8 0,-9 12 0,13-11 0,-1-1 0,0 1 0,0-1 0,-1 0 0,0 0 0,0 0 0,0-1 0,0 0 0,-1 0 0,1 0 0,-1-1 0,-9 5 0,-11 7 0,16-9 0,1 1 0,-1-2 0,0 0 0,0 0 0,0-1 0,-1 0 0,0-1 0,0 0 0,-19 3 0,27-7 0,0 1 0,1-1 0,0 0 0,-1 0 0,1 0 0,-1 0 0,1 0 0,0-1 0,0 1 0,0-1 0,0 1 0,0-1 0,0 0 0,0 1 0,-2-5 0,1 4 0,1-1 0,0 1 0,-1 0 0,1 0 0,-1 0 0,0 0 0,0 0 0,0 0 0,0 1 0,-3-2 0,1 1 0,0 1 0,0 0 0,0 0 0,0 1 0,0-1 0,0 1 0,0 0 0,0 1 0,0-1 0,0 1 0,0 0 0,0 0 0,0 0 0,0 1 0,0 0 0,1 0 0,-1 0 0,0 0 0,1 1 0,0 0 0,0 0 0,0 0 0,0 0 0,0 1 0,1-1 0,-5 6 0,-67 79 0,66-77 0,-1-1 0,1 0 0,-2-1 0,1 0 0,-1-1 0,-17 10 0,15-10 0,1 1 0,0 0 0,0 0 0,-18 21 0,26-25 0,0 1 0,1 0 0,0 0 0,0 0 0,1 0 0,-3 7 0,4-9 0,0 1 0,-1-1 0,1 0 0,-1 1 0,0-1 0,0 0 0,-1 0 0,1 0 0,-1-1 0,0 1 0,0-1 0,0 1 0,-8 5 0,5-5 0,4-3 0,-1 0 0,1 1 0,0-1 0,0 1 0,-1 0 0,1 0 0,0 0 0,0 0 0,-1 3 0,2-4 0,1 0 0,0 0 0,0 0 0,0 0 0,0 0 0,0 0 0,0 0 0,0 0 0,0 0 0,0 0 0,0 0 0,1 0 0,-1 0 0,0 0 0,1 0 0,-1 0 0,1 0 0,-1 0 0,1 0 0,-1 0 0,1-1 0,0 1 0,-1 0 0,1 0 0,0-1 0,0 1 0,0 0 0,-1-1 0,2 2 0,34 26-1365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4:24.475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359 513 24575,'-22'-14'0,"20"13"0,0 0 0,0 0 0,0 0 0,0 0 0,1 0 0,-1 0 0,0 0 0,1-1 0,-1 1 0,1-1 0,-1 1 0,1-1 0,-1 0 0,1 1 0,-1-4 0,-17-30 0,-2-1 0,-1 2 0,-28-32 0,47 62 0,-1 0 0,1 0 0,0 0 0,1-1 0,-1 0 0,1 1 0,0-1 0,0 0 0,0 0 0,1 0 0,-1 0 0,1-1 0,0-9 0,0 11 0,0 1 0,0-1 0,0 1 0,0 0 0,-1-1 0,0 1 0,1 0 0,-1 0 0,0 0 0,-1 0 0,-4-5 0,-35-30 0,1 1 0,36 30 0,-1 0 0,1-1 0,1 0 0,0 0 0,0 0 0,0 0 0,1-1 0,-3-12 0,5 18-136,-1 1-1,1-1 1,0 1-1,-1 0 1,0 0-1,1-1 1,-1 1-1,0 0 0,-3-2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4:27.041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37 54 24575,'-27'-38'0,"18"22"0,15 21 0,5 10-455,0 1 0,18 31 0,-25-38-6371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54.119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51 24575,'2'1'0,"0"1"0,0 0 0,0 0 0,0 0 0,0 1 0,0-1 0,0 0 0,-1 1 0,1-1 0,-1 1 0,0-1 0,2 4 0,4 8 0,10 5 0,-17-19 0,0 0 0,0 0 0,0 0 0,0 0 0,1 0 0,-1 0 0,0 1 0,0-1 0,0 0 0,0 0 0,0 0 0,0 0 0,0 0 0,0 0 0,0 0 0,0 0 0,1 0 0,-1 0 0,0 0 0,0 0 0,0 0 0,0 0 0,0 0 0,0 0 0,0 0 0,0 0 0,0 0 0,0 0 0,1 0 0,-1 0 0,0-1 0,0 1 0,0 0 0,0 0 0,0 0 0,0 0 0,0 0 0,0 0 0,0 0 0,0 0 0,0 0 0,0 0 0,0 0 0,0 0 0,0 0 0,0 0 0,1-1 0,-1 1 0,0 0 0,0 0 0,0 0 0,0 0 0,0 0 0,0 0 0,0 0 0,0 0 0,0 0 0,0 0 0,0-1 0,0 1 0,0 0 0,-1 0 0,-2-16 0,-3 0 0,4 13 0,1 1 0,-1-1 0,1 0 0,0 0 0,0 0 0,1 0 0,-2-7 0,11 25 0,-5-14 0,-5-12 0,-24-31 0,17 28 0,26 32 0,1 3 0,25 39 0,-16-21 0,-23-32 0,5 5 0,-14-26 0,-13-40 0,15 42 0,-2 1 0,1-1 0,-6-11 0,9 30 0,0-1 0,1 0 0,-1 1 0,4 9 0,-1-6 0,0-1 0,-1 1 0,0-1 0,-1 1 0,0 0 0,0 18 0,0 1 0,1 0 0,6 53 0,-6-73 0,0 1 0,0-1 0,1 0 0,0 0 0,0-1 0,7 13 0,-6-14-1365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2:29.156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1 70 24575,'3'2'0,"1"0"0,0-1 0,0 1 0,0-1 0,0 0 0,-1 0 0,1 0 0,0-1 0,1 1 0,-1-1 0,0 0 0,0 0 0,4-1 0,57-11 0,-47 7 0,88-27 0,-69 26 0,0 1 0,1 3 0,42 1 0,-25 1 0,82-10 0,-77 4 0,-55 5 0,1 1 0,0 0 0,-1 0 0,1 1 0,-1 0 0,1 0 0,-1 0 0,0 0 0,1 1 0,-1 0 0,7 3 0,0 3 0,0-1 0,-1 2 0,11 9 0,19 13 0,-13-11 0,-4-3 0,1-1 0,38 19 0,-35-20 0,0 1 0,43 34 0,-40-27 0,45 25 0,-65-42 0,0-1 0,0 0 0,0-1 0,1-1 0,-1 1 0,1-2 0,0 1 0,18 0 0,-16-1 0,0 0 0,0 1 0,-1 1 0,1 0 0,-1 1 0,15 7 0,31 10 0,-30-13-1365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54.495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1 1 24575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1:59.035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676 630 24575,'-1'3'0,"1"1"0,-1-1 0,0 1 0,0-1 0,-1 1 0,1-1 0,-1 0 0,0 0 0,1 1 0,-2-1 0,1 0 0,0-1 0,0 1 0,-1 0 0,0-1 0,1 1 0,-1-1 0,-5 3 0,-8 7 0,-1-2 0,-19 10 0,26-15 0,9-5 0,0 1 0,0 0 0,0-1 0,0 1 0,0-1 0,-1 1 0,1-1 0,0 0 0,0 1 0,0-1 0,-1 0 0,1 0 0,0 0 0,0 0 0,-1 0 0,1 0 0,0 0 0,0-1 0,0 1 0,-1 0 0,1-1 0,0 1 0,0 0 0,0-1 0,0 0 0,0 1 0,0-1 0,0 0 0,0 1 0,0-1 0,0 0 0,0 0 0,0 0 0,0 0 0,1 0 0,-1 0 0,0 0 0,1 0 0,-1 0 0,0-2 0,-2-5 0,0-1 0,0 1 0,1-1 0,-3-15 0,2 6 0,2 15 0,0 1 0,1-1 0,-1 0 0,1 0 0,-1 0 0,1 1 0,0-1 0,0 0 0,0 0 0,1 0 0,-1 0 0,1 1 0,1-5 0,-1 5 0,0 0 0,1 1 0,-1-1 0,0 0 0,1 1 0,0 0 0,-1-1 0,1 1 0,0 0 0,0 0 0,0 0 0,0 0 0,0 0 0,0 1 0,0-1 0,0 0 0,0 1 0,3-1 0,3 0 0,-1-1 0,1 1 0,-1 1 0,1-1 0,-1 2 0,1-1 0,-1 1 0,1 0 0,-1 0 0,1 1 0,-1 0 0,0 0 0,1 0 0,-1 1 0,-1 1 0,1-1 0,0 1 0,-1 0 0,0 0 0,0 1 0,0 0 0,0 0 0,7 9 0,-3-1 0,-9-11 0,0-1 0,0 1 0,0-1 0,0 1 0,1-1 0,-1 0 0,0 1 0,1-1 0,-1 0 0,1 0 0,-1 0 0,1 0 0,0 0 0,-1-1 0,1 1 0,0 0 0,-1-1 0,1 1 0,0-1 0,0 1 0,0-1 0,0 0 0,-1 0 0,1 0 0,0 0 0,2-1 0,11 0 0,-1-1 0,0 0 0,14-5 0,-13 3 0,-1 1 0,24-2 0,-38 5 0,0 0 0,0 0 0,0 0 0,0 0 0,0 0 0,0 0 0,-1-1 0,1 1 0,0 0 0,0 0 0,0 0 0,0 0 0,0 0 0,0 0 0,0 0 0,0 0 0,0-1 0,0 1 0,0 0 0,0 0 0,0 0 0,0 0 0,0 0 0,0 0 0,0 0 0,1-1 0,-1 1 0,0 0 0,0 0 0,0 0 0,0 0 0,0 0 0,0 0 0,0 0 0,0 0 0,0 0 0,0-1 0,0 1 0,1 0 0,-1 0 0,0 0 0,0 0 0,0 0 0,0 0 0,0 0 0,0 0 0,0 0 0,0 0 0,1 0 0,-1 0 0,0 0 0,0 0 0,0 0 0,0 0 0,0 0 0,0 0 0,0 0 0,1 0 0,-1 0 0,0 0 0,0 0 0,0 0 0,0 0 0,0 0 0,-13-7 0,-21-5 0,-8 8 0,1 2 0,-79 6 0,111-4 0,-45 8 0,40-5 0,0-1 0,0-1 0,-22 0 0,71-2 0,-1-1 0,1-2 0,-1-1 0,53-17 0,-70 18 0,0 1 0,0 0 0,29-1 0,-37 4 0,-1 1 0,1 0 0,-1 0 0,1 1 0,-1 0 0,1 0 0,-1 1 0,0 0 0,9 5 0,-16-7 0,0-1 0,0 1 0,0-1 0,0 1 0,0-1 0,1 1 0,-1-1 0,0 0 0,0 1 0,0-1 0,0 0 0,0 0 0,1 0 0,-1 0 0,0 0 0,0 0 0,0 0 0,0 0 0,0 0 0,1-1 0,-1 1 0,0 0 0,0-1 0,0 1 0,0-1 0,0 1 0,0-1 0,1 0 0,0-1 0,-1 0 0,1 0 0,-1-1 0,0 1 0,1 0 0,-1 0 0,0-1 0,-1 1 0,1-1 0,0 1 0,-1 0 0,1-5 0,1-8 0,-2 0 0,1 0 0,-3-19 0,-2 12 0,-1-1 0,-1 0 0,-1 1 0,-1 0 0,-12-22 0,10 20 0,10 23 0,-1 0 0,1 1 0,0-1 0,0 1 0,0-1 0,-1 0 0,1 1 0,0-1 0,-1 1 0,1-1 0,0 1 0,-1-1 0,1 1 0,-1-1 0,1 1 0,-1-1 0,1 1 0,-1 0 0,1-1 0,-1 1 0,1 0 0,-1-1 0,1 1 0,-1 0 0,0 0 0,1 0 0,-1-1 0,1 1 0,-2 0 0,1 1 0,0-1 0,0 0 0,0 1 0,0 0 0,0-1 0,0 1 0,0 0 0,0-1 0,0 1 0,0 0 0,1 0 0,-1 0 0,0 0 0,1-1 0,-2 2 0,-22 46 0,21-40 0,-24 64 0,25-66 0,0 0 0,1 0 0,0 0 0,0 0 0,0 0 0,1 0 0,0 1 0,0-1 0,1 0 0,1 7 0,1-11 0,2-9 0,2-11 0,2-20 0,-2-1 0,-2 0 0,-1-1 0,-2-61 0,8 200 0,-9-71 0,-3 116 0,1-174 0,-2-1 0,-11-45 0,-4-37 0,17 98 0,1 9 0,0-1 0,-1 0 0,0 1 0,0-1 0,0 1 0,-1-1 0,1 1 0,-2 0 0,1-1 0,-4-5 0,5 12 0,0 1 0,0 0 0,0 0 0,1-1 0,-1 1 0,0 0 0,1 0 0,-1 0 0,0 0 0,1 0 0,-1 0 0,1 0 0,0 0 0,-1 0 0,1 0 0,0 0 0,-1 3 0,-4 20 0,1 1 0,-2 46 0,-4 24 0,8-93 0,0-6 0,-2-17 0,-3-27 0,2-101 0,5 149 0,0 0 0,0 0 0,0 0 0,0 0 0,0 0 0,-1 0 0,1 0 0,0 0 0,0 0 0,0 0 0,0 0 0,0 0 0,0 0 0,0 0 0,-1 0 0,1 0 0,0 0 0,0 0 0,0 0 0,0 0 0,0 0 0,0 0 0,0-1 0,0 1 0,-1 0 0,1 0 0,0 0 0,0 0 0,0 0 0,0 0 0,0 0 0,0 0 0,0 0 0,0 0 0,0-1 0,0 1 0,0 0 0,0 0 0,0 0 0,0 0 0,0 0 0,0 0 0,0 0 0,0 0 0,0-1 0,0 1 0,0 0 0,0 0 0,0 0 0,0 0 0,0 0 0,0 0 0,0 0 0,0-1 0,0 1 0,0 0 0,-6 15 0,-5 24 0,-22 221 0,24-163 0,11-157 0,-2 28 0,7-55 0,-2 57 0,10-51 0,35-113 0,-49 192 0,1-5 0,1-1 0,-1 1 0,0-1 0,0 1 0,-1-1 0,1-10 0,-2 16 0,-1 0 0,1 0 0,0 0 0,-1 0 0,1 0 0,-1 0 0,0 1 0,0-1 0,1 0 0,-1 0 0,0 1 0,0-1 0,-1 1 0,1-1 0,0 1 0,0-1 0,-1 1 0,1 0 0,-1-1 0,1 1 0,-1 0 0,0 0 0,1 0 0,-1 0 0,0 1 0,0-1 0,1 0 0,-1 1 0,0-1 0,0 1 0,-2 0 0,-1-1 0,-1 1 0,1-1 0,0 1 0,0 1 0,-1-1 0,1 1 0,0 0 0,0 0 0,0 1 0,0-1 0,0 1 0,0 0 0,1 0 0,-1 1 0,0 0 0,1 0 0,0 0 0,0 0 0,0 0 0,0 1 0,-4 5 0,-4 3 0,1 1 0,1 0 0,1 0 0,-1 1 0,-10 23 0,11-14 0,0 1 0,2 0 0,0 1 0,2 0 0,0-1 0,2 2 0,1-1 0,1 0 0,4 42 0,-2-58 0,1 0 0,0-1 0,0 1 0,5 9 0,-6-16 0,-1 1 0,1-1 0,0 0 0,0 0 0,1 0 0,-1 0 0,0 0 0,1 0 0,-1 0 0,1 0 0,-1-1 0,1 1 0,0 0 0,0-1 0,0 0 0,0 1 0,0-1 0,0 0 0,0 0 0,3 1 0,-3-2 0,0-1 0,0 1 0,0 0 0,1-1 0,-1 0 0,0 0 0,-1 1 0,1-1 0,0 0 0,0 0 0,0-1 0,-1 1 0,1 0 0,0-1 0,-1 1 0,1-1 0,-1 1 0,0-1 0,3-3 0,25-39 0,-26 38 0,15-24 0,-1-1 0,-1 0 0,-2-1 0,-2-1 0,-1 0 0,8-39 0,-10 41 0,-7 24 0,0 1 0,0-1 0,0 1 0,-1-1 0,0 0 0,0 0 0,-1-11 0,0 18 0,0-1 0,0 1 0,0-1 0,0 1 0,0 0 0,-1-1 0,1 1 0,0-1 0,0 1 0,0 0 0,-1-1 0,1 1 0,0 0 0,0-1 0,-1 1 0,1 0 0,0 0 0,-1-1 0,1 1 0,0 0 0,-1 0 0,1-1 0,-1 1 0,1 0 0,0 0 0,-1 0 0,1 0 0,0 0 0,-1-1 0,1 1 0,-1 0 0,0 0 0,-17 5 0,-13 14 0,19-8 0,1 0 0,1 1 0,0 0 0,1 1 0,0 0 0,1 1 0,0 0 0,-11 27 0,4-1 0,2 1 0,-8 43 0,17-56 0,-6 18 0,39-154 0,-22 84 0,5-12 0,-11 33 0,0 4 0,-5 20 0,-11 35 0,-28 68 0,-9 36 0,51-159 0,1 1 0,-1-1 0,0 0 0,1 0 0,-1 0 0,0 1 0,0-1 0,0 0 0,0 0 0,0 0 0,0 0 0,0-1 0,0 1 0,0 0 0,0 0 0,0-1 0,-1 1 0,1 0 0,0-1 0,-1 1 0,1-1 0,0 0 0,-1 1 0,1-1 0,0 0 0,-1 0 0,1 0 0,-1 0 0,1 0 0,0 0 0,-1 0 0,1-1 0,0 1 0,-2-1 0,-11-2 0,1 0 0,-23-9 0,11 4 0,-5-1 0,17 5 0,-1 0 0,1 1 0,-1 1 0,0 0 0,-17 0 0,19 1 0,1 0 0,0-1 0,0 0 0,-20-6 0,-20-5 0,41 11 0,0 0 0,0 0 0,1-1 0,-1 0 0,1-1 0,0 0 0,-15-10 0,22 12 0,0-1 0,0 0 0,0 0 0,1 0 0,-1 0 0,1 0 0,0 0 0,0-1 0,0 1 0,1 0 0,-1 0 0,1-1 0,-1 1 0,1-4 0,0-1 0,0 1 0,0-1 0,1 1 0,0-1 0,2-9 0,-2 14 0,0 1 0,1 0 0,-1 0 0,0-1 0,1 1 0,0 0 0,0 0 0,-1 1 0,1-1 0,0 0 0,0 0 0,1 1 0,-1 0 0,0-1 0,0 1 0,1 0 0,2-1 0,52-15 0,-27 9 0,-25 6 0,-1 0 0,1-1 0,0 1 0,-1-1 0,0 0 0,1-1 0,-1 1 0,0 0 0,5-8 0,17-12 0,-26 23 0,0-1 0,0 1 0,0 0 0,0 0 0,0 0 0,1 0 0,-1 0 0,0 0 0,0 0 0,0 0 0,0 0 0,0 0 0,1 0 0,-1 0 0,0 0 0,0 0 0,0 0 0,0 0 0,0 0 0,1 0 0,-1 0 0,0 0 0,0 0 0,0 0 0,0 0 0,0 0 0,0 0 0,1 1 0,-1-1 0,0 0 0,0 0 0,0 0 0,0 0 0,0 0 0,0 0 0,0 0 0,1 1 0,-1-1 0,0 0 0,0 0 0,0 0 0,0 0 0,0 0 0,0 0 0,0 1 0,0-1 0,0 0 0,0 0 0,0 0 0,2 14 0,-2 14 0,-3 5 0,-3 1 0,0-1 0,-19 54 0,19-69 0,6-18 0,0 0 0,0 0 0,0 1 0,0-1 0,0 0 0,0 0 0,0 0 0,0 0 0,0 0 0,0 0 0,0 1 0,0-1 0,-1 0 0,1 0 0,0 0 0,0 0 0,0 0 0,0 0 0,0 0 0,0 0 0,0 0 0,0 0 0,-1 1 0,1-1 0,0 0 0,0 0 0,0 0 0,0 0 0,0 0 0,0 0 0,-1 0 0,1 0 0,0 0 0,0 0 0,0 0 0,0 0 0,0 0 0,0 0 0,-1 0 0,1 0 0,0 0 0,0 0 0,0-1 0,0 1 0,0 0 0,0 0 0,-1 0 0,1 0 0,0 0 0,0 0 0,0 0 0,0 0 0,0 0 0,0 0 0,0-1 0,0 1 0,0 0 0,-1 0 0,1 0 0,0 0 0,0 0 0,0 0 0,0-1 0,0 1 0,0 0 0,0 0 0,-9-17 0,-5-22 0,8 15 0,1-1 0,-2-31 0,6 46 0,1 0 0,0 0 0,1 0 0,0 0 0,0 1 0,1-1 0,0 0 0,6-16 0,-6 24 0,0 0 0,0 0 0,0 0 0,0 0 0,0 0 0,0 0 0,0 0 0,1 1 0,-1-1 0,1 1 0,-1 0 0,1 0 0,-1 0 0,1 0 0,0 0 0,-1 0 0,6 0 0,3-1 0,-1 1 0,1-1 0,15 2 0,-23 1 0,0-1 0,0 1 0,0 1 0,0-1 0,0 0 0,0 1 0,-1-1 0,1 1 0,0 0 0,-1 0 0,1 0 0,-1 0 0,0 1 0,0-1 0,0 1 0,0-1 0,0 1 0,1 3 0,5 5 0,-2 1 0,11 23 0,-15-29 0,16 48 0,-17-51 0,0 0 0,0 0 0,-1 0 0,1 0 0,-1 0 0,0 1 0,0-1 0,0 0 0,-1 0 0,1 0 0,-1 1 0,1-1 0,-1 0 0,-2 4 0,1-10 0,0 0 0,1 0 0,-1-1 0,1 1 0,0-1 0,0 0 0,0 1 0,-1-7 0,0-5 0,-1 1 0,2-2 0,0 1 0,2-26 0,-1 37 0,1 0 0,-1 0 0,1 0 0,-1 0 0,1 0 0,0 0 0,1 0 0,-1 1 0,1-1 0,-1 1 0,1-1 0,0 1 0,1-1 0,-1 1 0,0 0 0,1 0 0,0 0 0,0 0 0,-1 1 0,2-1 0,-1 1 0,0 0 0,4-3 0,-5 5 0,-1 0 0,0 0 0,1 0 0,-1 0 0,0 0 0,1 1 0,-1-1 0,0 0 0,0 1 0,1-1 0,-1 0 0,0 1 0,0 0 0,1-1 0,-1 1 0,0 0 0,0-1 0,0 1 0,0 0 0,0 0 0,0 0 0,0 0 0,0 0 0,-1 0 0,1 0 0,0 0 0,0 1 0,-1-1 0,1 2 0,18 38 0,-15-28 0,-1 1 0,-1 0 0,0 0 0,0-1 0,-1 1 0,-1 0 0,-1 0 0,0 0 0,0 0 0,-2 0 0,-7 26 0,10-40 0,0 1 0,0-1 0,0 0 0,0 1 0,0-1 0,0 0 0,0 1 0,0-1 0,0 0 0,0 0 0,0 1 0,0-1 0,0 0 0,-1 1 0,1-1 0,0 0 0,0 0 0,0 1 0,0-1 0,-1 0 0,1 0 0,0 0 0,0 1 0,0-1 0,-1 0 0,1 0 0,0 0 0,0 0 0,-1 1 0,1-1 0,0 0 0,0 0 0,-1 0 0,1 0 0,0 0 0,-1 0 0,1 0 0,0 0 0,0 0 0,-1 0 0,1 0 0,0 0 0,-1 0 0,1 0 0,-1 0 0,-5-15 0,1-24 0,9 2 0,2 23 0,-5 14 0,-1 0 0,1-1 0,-1 1 0,1 0 0,-1 0 0,1 1 0,-1-1 0,1 0 0,-1 0 0,1 0 0,-1 0 0,0 0 0,1 0 0,-1 1 0,1-1 0,-1 0 0,1 0 0,-1 0 0,0 1 0,1-1 0,-1 0 0,0 1 0,1-1 0,-1 0 0,0 1 0,1-1 0,-1 1 0,0-1 0,0 0 0,0 1 0,1-1 0,-1 1 0,0 0 0,3 5 0,0 1 0,0 0 0,-1 0 0,0 1 0,0-1 0,-1 0 0,0 1 0,0-1 0,-1 0 0,0 1 0,0-1 0,-1 1 0,-2 10 0,3-16 0,-1-1 0,0 1 0,1-1 0,-1 0 0,0 1 0,0-1 0,0 0 0,0 1 0,0-1 0,0 0 0,0 0 0,0 0 0,0 0 0,0 0 0,-1 0 0,1 0 0,0 0 0,-1-1 0,-2 2 0,0-1 0,0 0 0,0 0 0,0 0 0,0-1 0,0 1 0,0-1 0,-8-1 0,5 0 0,-1 0 0,0 0 0,1-1 0,-1 0 0,1-1 0,-1 1 0,-12-8 0,16 7 0,-1-1 0,0 1 0,1-1 0,0 0 0,0 0 0,0-1 0,0 1 0,1-1 0,0 0 0,0 0 0,0 0 0,0 0 0,1 0 0,0-1 0,0 1 0,0-1 0,1 1 0,0-1 0,0 0 0,0 0 0,1 1 0,0-1 0,1-11 0,0 6 0,1 0 0,1 0 0,-1 0 0,2 0 0,0 0 0,0 1 0,1 0 0,0 0 0,0 0 0,2 0 0,10-13 0,4 4 0,-21 19 0,0-1 0,1 1 0,-1-1 0,1 1 0,-1-1 0,1 1 0,-1 0 0,1-1 0,-1 1 0,1-1 0,-1 1 0,1 0 0,-1-1 0,1 1 0,0 0 0,-1 0 0,1 0 0,-1-1 0,1 1 0,0 0 0,-1 0 0,1 0 0,0 0 0,-1 0 0,1 0 0,0 0 0,-1 0 0,1 0 0,-1 1 0,1-1 0,0 0 0,-1 0 0,1 0 0,-1 1 0,2-1 0,-3 1 0,1 0 0,0-1 0,0 1 0,0 0 0,-1 0 0,1-1 0,-1 1 0,1-1 0,0 1 0,-1 0 0,1-1 0,-1 1 0,1-1 0,-1 1 0,1-1 0,-1 1 0,0-1 0,1 1 0,-1-1 0,1 0 0,-1 1 0,0-1 0,1 0 0,-1 0 0,0 1 0,0-1 0,1 0 0,-1 0 0,0 0 0,-1 0 0,-23 5 0,5-2 0,-1 0 0,-1-1 0,-24 0 0,44-2 0,0 1 0,0-1 0,1 0 0,-1 1 0,0 0 0,0 0 0,1-1 0,-1 1 0,0 0 0,1 0 0,-1 0 0,1 1 0,-1-1 0,1 0 0,0 0 0,-1 1 0,1-1 0,0 1 0,-2 3 0,-19 35 0,19-33 0,-40 80 0,45-84 0,6-8 0,15-12 0,-14 10 0,285-200 0,-285 199 0,-1 0 0,0-1 0,0 1 0,-1-2 0,0 1 0,-1-1 0,0 0 0,0 0 0,6-18 0,-11 27 0,-1 0 0,1 0 0,-1 0 0,0 1 0,1-1 0,-1 0 0,0 0 0,1 0 0,-1 0 0,0 0 0,0 0 0,0 0 0,0 0 0,0 1 0,0-1 0,0 0 0,0 0 0,0 0 0,-1 0 0,1 0 0,0 0 0,0 0 0,-1 0 0,1 1 0,-1-1 0,1 0 0,-1 0 0,1 1 0,-1-1 0,-1-1 0,1 1 0,-2 0 0,1 0 0,0 0 0,0 0 0,0 1 0,0-1 0,0 1 0,-1-1 0,1 1 0,0 0 0,0 0 0,-4 0 0,-8 1 0,0 1 0,-27 6 0,35-6 0,-1 0 0,0 0 0,1 0 0,0 1 0,-1 0 0,1 0 0,1 0 0,-1 1 0,0 0 0,1 0 0,0 1 0,0-1 0,0 1 0,0 0 0,1 1 0,0-1 0,0 1 0,0-1 0,1 1 0,0 0 0,-4 10 0,-7 3 0,12-17 0,0 0 0,0 0 0,0 1 0,0-1 0,0 1 0,1-1 0,-1 1 0,1-1 0,0 1 0,-2 4 0,4-7 0,-1 1 0,1-1 0,-1 0 0,1 1 0,-1-1 0,1 0 0,-1 0 0,1 1 0,-1-1 0,1 0 0,0 0 0,-1 0 0,1 0 0,-1 0 0,1 0 0,0 0 0,-1 0 0,1 0 0,-1 0 0,1 0 0,-1 0 0,1 0 0,0-1 0,-1 1 0,1 0 0,0-1 0,24-5 0,-20 4 0,16-3 0,24-6 0,1-2 0,54-25 0,-94 35 0,-6 1 0,-15 2 0,-23 6 0,-73 21 0,-32 10 0,118-26 0,23-6 0,17-3 0,32-2-1365,-20 0-5461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3:08.395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729 1 24575,'4'2'0,"0"1"0,0 0 0,0 0 0,0 0 0,-1 1 0,0-1 0,1 1 0,-1 0 0,0 0 0,-1 0 0,1 1 0,-1-1 0,0 0 0,0 1 0,2 8 0,-1-7 0,-2 1 0,1 0 0,-1 0 0,0 0 0,0 0 0,-1 0 0,0 0 0,0 0 0,-1 0 0,-2 11 0,2-15 0,0-1 0,0 0 0,-1 0 0,1 0 0,0 0 0,-1 0 0,1 0 0,-1 0 0,0-1 0,0 1 0,1-1 0,-1 1 0,0-1 0,0 1 0,-1-1 0,1 0 0,0 0 0,0 0 0,-1 0 0,1-1 0,0 1 0,-3 0 0,-5 1 0,1-1 0,-1 1 0,0-2 0,-10 1 0,-12-1 0,-1 2 0,-43 8 0,-46 20 0,79-20 0,34-7 0,-1-1 0,1 0 0,-1 0 0,-18 0 0,-221 3 0,247-5 3,0 1 0,-1 0 0,1-1 0,-1 1 0,1 0 0,0 0 0,0 0 0,-1 0 0,-1 2 0,-16 6 9,20-9-58,-1 0 1,0 0 0,1 0-1,-1 0 1,1 0 0,-1 0-1,0 0 1,1 0-1,-1 0 1,1 0 0,-1-1-1,1 1 1,-1 0-1,0 0 1,1-1 0,-1 1-1,1 0 1,-1-1 0,1 1-1,-1 0 1,1-1-1,0 1 1,-1-1 0,1 1-1,-1-1 1,1 1-1,0-1 1,-1 1 0,1-1-1,0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3:14.557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62 267 24575,'-12'-23'0,"3"5"0,0 0 0,-9-30 0,13 31 0,3 13 0,1-1 0,-1 1 0,1-1 0,0 1 0,0-1 0,1 1 0,-1-8 0,2 11 0,-1 0 0,0 0 0,1 0 0,-1 0 0,1 0 0,-1 0 0,1 0 0,-1 0 0,1 0 0,0 0 0,0 0 0,-1 1 0,1-1 0,0 0 0,0 0 0,0 1 0,0-1 0,0 0 0,0 1 0,0-1 0,0 1 0,0-1 0,0 1 0,0 0 0,0 0 0,0-1 0,0 1 0,1 0 0,-1 0 0,0 0 0,0 0 0,0 0 0,0 0 0,0 0 0,2 1 0,2 0 0,0-1 0,1 2 0,-1-1 0,0 1 0,0-1 0,0 1 0,0 1 0,0-1 0,-1 1 0,1 0 0,-1 0 0,0 0 0,1 0 0,-1 1 0,-1 0 0,7 8 0,-6-8 0,-1 0 0,1 0 0,0 0 0,0-1 0,0 1 0,0-1 0,0 0 0,1 0 0,0-1 0,-1 1 0,1-1 0,0 0 0,0 0 0,0-1 0,0 1 0,11 0 0,-16-2 0,1 0 0,0 0 0,0 0 0,-1 0 0,1 0 0,0 0 0,0-1 0,0 1 0,-1 0 0,1 0 0,0-1 0,-1 1 0,1 0 0,0-1 0,-1 1 0,1-1 0,0 1 0,-1-1 0,1 1 0,-1-1 0,1 0 0,-1 1 0,1-1 0,-1 0 0,0 1 0,1-1 0,-1 0 0,0 1 0,1-1 0,-1 0 0,0 0 0,0 1 0,0-1 0,0 0 0,0 0 0,1 0 0,-1 1 0,-1-2 0,-4-39 0,1 10 0,4 30 0,0 1 0,0-1 0,0 0 0,1 0 0,-1 1 0,0-1 0,0 0 0,0 1 0,1-1 0,-1 0 0,0 1 0,1-1 0,-1 0 0,1 1 0,-1-1 0,1 0 0,-1 1 0,1-1 0,-1 1 0,1-1 0,-1 1 0,1 0 0,0-1 0,-1 1 0,1-1 0,0 1 0,-1 0 0,1 0 0,0-1 0,-1 1 0,1 0 0,1 0 0,0 0 0,0 1 0,0-1 0,0 1 0,0 0 0,0-1 0,0 1 0,-1 0 0,1 0 0,0 0 0,0 1 0,-1-1 0,2 2 0,4 3 0,0 1 0,-1 0 0,0 0 0,8 12 0,-8-6 0,-4-8 0,0 1 0,1-1 0,-1-1 0,1 1 0,7 8 0,-10-12 0,0-1 0,1 0 0,-1 1 0,1-1 0,-1 0 0,1 1 0,-1-1 0,1 0 0,-1 1 0,1-1 0,-1 0 0,1 0 0,-1 0 0,1 0 0,0 1 0,-1-1 0,1 0 0,-1 0 0,1 0 0,-1 0 0,1 0 0,0 0 0,-1-1 0,2 1 0,-1-1 0,0 0 0,0 1 0,1-1 0,-1 0 0,0 0 0,0 0 0,0-1 0,0 1 0,0 0 0,0 0 0,-1 0 0,1-1 0,0 1 0,0-2 0,9-21 0,-9 20 0,1-1 0,0 0 0,0 1 0,0 0 0,1-1 0,0 1 0,4-5 0,-7 8 0,1 0 0,0 0 0,-1 0 0,1 0 0,0 0 0,0 0 0,-1 0 0,1 1 0,0-1 0,0 0 0,0 0 0,0 1 0,0-1 0,0 1 0,0-1 0,1 1 0,-1-1 0,0 1 0,0 0 0,0 0 0,0-1 0,0 1 0,1 0 0,-1 0 0,0 0 0,0 0 0,0 0 0,1 1 0,-1-1 0,0 0 0,0 0 0,0 1 0,0-1 0,2 1 0,1 3 0,0-1 0,0 1 0,-1 0 0,1 0 0,-1 0 0,5 9 0,19 21 0,-26-32 0,0-1 0,0 0 0,1 0 0,-1 0 0,0 0 0,1 0 0,-1 0 0,1 0 0,0 0 0,-1-1 0,1 1 0,-1-1 0,1 1 0,0-1 0,0 0 0,-1 1 0,1-1 0,0 0 0,2 0 0,-3-1 0,1 0 0,0 1 0,0-1 0,0 0 0,-1 0 0,1 0 0,-1 0 0,1-1 0,-1 1 0,1 0 0,-1-1 0,0 1 0,1-1 0,-1 1 0,0-1 0,0 0 0,0 1 0,0-1 0,-1 0 0,2-2 0,14-45 0,-13 36 0,1-3 0,-3 11 0,0 0 0,0 0 0,0 0 0,0 0 0,1 0 0,0 1 0,0-1 0,1 0 0,-1 1 0,1-1 0,3-3 0,-4 7 0,0 1 0,-1-1 0,1 1 0,0 0 0,0-1 0,-1 1 0,1 0 0,0 0 0,0 0 0,0 0 0,0 0 0,-1 1 0,1-1 0,0 1 0,0-1 0,-1 1 0,1-1 0,0 1 0,-1 0 0,1 0 0,2 1 0,37 28 0,-25-17 0,29 26 0,-44-40 0,0 1 0,0-1 0,-1 1 0,1-1 0,-1 1 0,1-1 0,0 1 0,-1-1 0,1 0 0,-1 1 0,1-1 0,-1 0 0,1 0 0,-1 1 0,0-1 0,1 0 0,-1 0 0,0 1 0,0-1 0,0 0 0,1 0 0,-1 0 0,0 1 0,0-1 0,0-1 0,-3-8 0,2 10 0,1 0 0,-1 0 0,0 0 0,1 0 0,-1 0 0,0 1 0,1-1 0,-1 0 0,1 0 0,-1 0 0,0 1 0,1-1 0,-1 0 0,1 1 0,-1-1 0,0 0 0,1 1 0,-1-1 0,1 1 0,-1-1 0,0 2 0,-2 1 0,-1 0 0,0-1 0,0 1 0,0-1 0,0 0 0,0 0 0,-1 0 0,1 0 0,0-1 0,-1 0 0,0 1 0,1-2 0,-1 1 0,1-1 0,-1 1 0,0-1 0,1-1 0,-1 1 0,-5-1 0,3-1 0,0 0 0,0 0 0,0 0 0,0-1 0,0 0 0,0-1 0,1 1 0,0-1 0,0 0 0,0-1 0,-8-7 0,13 11 0,0 0 0,-1 0 0,1-1 0,-1 1 0,1 0 0,-1 0 0,0 0 0,1 1 0,-1-1 0,0 0 0,0 1 0,1-1 0,-1 1 0,0-1 0,0 1 0,0 0 0,0 0 0,0 0 0,1 0 0,-1 0 0,0 0 0,0 1 0,0-1 0,0 0 0,1 1 0,-1 0 0,0-1 0,0 1 0,1 0 0,-1 0 0,-2 2 0,-2 1 0,1 0 0,-1 1 0,1 0 0,1 0 0,-1 0 0,-7 12 0,0 1 0,3-6 0,1 0 0,0 1 0,-6 15 0,14-28 0,0 0 0,0 0 0,0 0 0,0 0 0,0 0 0,-1 0 0,1 0 0,0 0 0,0 1 0,0-1 0,0 0 0,0 0 0,0 0 0,0 0 0,0 0 0,0 0 0,0 1 0,0-1 0,0 0 0,0 0 0,0 0 0,0 0 0,0 0 0,0 0 0,0 1 0,0-1 0,0 0 0,0 0 0,0 0 0,0 0 0,0 0 0,1 0 0,-1 0 0,0 0 0,0 1 0,0-1 0,0 0 0,0 0 0,0 0 0,0 0 0,0 0 0,0 0 0,1 0 0,-1 0 0,0 0 0,0 0 0,0 0 0,0 0 0,0 0 0,0 0 0,0 0 0,1 1 0,-1-1 0,0 0 0,0 0 0,0 0 0,0-1 0,0 1 0,1 0 0,11-4 0,11-10 0,29-27-1365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4:07.956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0 1 24575,'5'54'0,"-5"-52"0,1 0 0,-1 0 0,1 1 0,-1-1 0,1 0 0,0 0 0,0 0 0,0 0 0,0 0 0,0 0 0,0 0 0,0 0 0,1-1 0,-1 1 0,1 0 0,0-1 0,-1 1 0,1-1 0,0 0 0,0 0 0,3 3 0,-5-7 0,0 1 0,-1 0 0,1 0 0,0-1 0,-1 1 0,0 0 0,0 0 0,1 0 0,-1 0 0,-1 0 0,0-2 0,-1-2 0,-6-10 0,9 32 0,9 31 0,-8-44 0,1 2 0,0 0 0,1 0 0,0 0 0,-1-1 0,2 1 0,-1-1 0,0 1 0,8 6 0,-15-50 0,0 26-119,2 6-5,-1 1-1,1-1 0,1 0 1,-1 0-1,1 0 1,0 0-1,1 0 0,0 0 1,1-9-1,2 6-6701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2:49.800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1606 80 24575,'0'-3'0,"1"1"0,-1 0 0,1 0 0,0 0 0,0 0 0,0 0 0,0 0 0,0 0 0,0 0 0,0 0 0,1 0 0,-1 0 0,1 1 0,-1-1 0,1 1 0,0-1 0,-1 1 0,1-1 0,0 1 0,2-1 0,-2 1 0,-1 0 0,1 1 0,-1-1 0,1 0 0,-1 0 0,1 0 0,-1 0 0,0-1 0,0 1 0,0 0 0,1-1 0,-1 1 0,0 0 0,-1-1 0,1 1 0,0-1 0,0 0 0,-1 1 0,1-1 0,-1 0 0,1 1 0,-1-1 0,1 0 0,-1 1 0,0-1 0,0-3 0,-1 5 0,0-1 0,0 1 0,0 0 0,0 0 0,0 0 0,0 0 0,0 0 0,-1 0 0,1 0 0,0 1 0,0-1 0,0 0 0,0 0 0,0 1 0,1-1 0,-1 1 0,0-1 0,0 1 0,0-1 0,-1 2 0,-22 10 0,8 0 0,-4 2 0,20-14 0,0 0 0,0-1 0,0 1 0,0 0 0,0 0 0,0 0 0,0 0 0,0 0 0,0-1 0,0 1 0,0 0 0,0 0 0,0 0 0,0 0 0,0 0 0,0-1 0,0 1 0,0 0 0,0 0 0,0 0 0,0 0 0,0 0 0,0 0 0,-1 0 0,1-1 0,0 1 0,0 0 0,0 0 0,0 0 0,0 0 0,0 0 0,-1 0 0,1 0 0,0 0 0,0 0 0,0 0 0,0 0 0,0 0 0,0 0 0,-1 0 0,1 0 0,0 0 0,0 0 0,0 0 0,0 0 0,0 0 0,-1 0 0,1 0 0,0 0 0,0 0 0,0 0 0,0 0 0,0 0 0,-1 0 0,1 0 0,0-1 0,0 1 0,-1-1 0,1 1 0,0-1 0,0 1 0,-1-1 0,1 1 0,0-1 0,-1 1 0,1 0 0,-1-1 0,1 1 0,0-1 0,-1 1 0,1 0 0,-1 0 0,1-1 0,-1 1 0,1 0 0,-1 0 0,0 0 0,1-1 0,-1 1 0,1 0 0,-1 0 0,1 0 0,-1 0 0,1 0 0,-1 0 0,0 0 0,1 0 0,-1 0 0,1 0 0,-1 1 0,-27-2 0,25 1 0,-7 1 0,0 1 0,-1-1 0,1 2 0,0-1 0,0 2 0,-19 7 0,17-5 0,0-2 0,0 0 0,-23 5 0,-42 8 0,33-6 0,27-7 0,1 0 0,-1-1 0,-1 0 0,-17-1 0,27-1 0,1-1 0,-1 2 0,0-1 0,1 1 0,-9 3 0,-31 6 0,18-8 0,0 2 0,-54 17 0,-17 4 0,87-23 0,31-11 0,-54 13 0,3-2 0,18 0 0,1-1 0,-1 0 0,0-1 0,-20-2 0,-32 3 0,58 0 0,-1 0 0,1 1 0,-1 0 0,1 0 0,-9 6 0,8-5 0,0 0 0,0 0 0,0-1 0,-11 2 0,-26 8 0,38-10 0,-1 0 0,1-1 0,-1 0 0,0 0 0,-12 0 0,-6-2 0,16-1 0,1 0 0,0 2 0,-1-1 0,1 1 0,-1 1 0,1 0 0,-21 7 0,7 0 0,0-1 0,-35 5 0,3 0 0,34-8-1365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2:51.110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7 2 24575,'-2'0'0,"-2"-2"0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3:47.355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219 1013 24575,'-1'2'0,"0"-1"0,1 0 0,-1 1 0,0-1 0,0 0 0,0 0 0,0 0 0,0 0 0,0 0 0,0 0 0,0 0 0,0 0 0,0 0 0,-1 0 0,1-1 0,0 1 0,-1 0 0,1-1 0,0 1 0,-1-1 0,1 0 0,-1 1 0,-2-1 0,-36 6 0,28-8 0,1 0 0,0-1 0,1-1 0,-1 0 0,1 0 0,-1-1 0,1-1 0,1 1 0,-1-1 0,1-1 0,-15-13 0,23 19 0,0 0 0,0 0 0,0 0 0,0 0 0,1 0 0,-1 0 0,1 0 0,-1 0 0,0 0 0,1 0 0,0 0 0,-1 0 0,1 0 0,0 0 0,-1 0 0,1-1 0,0 1 0,0 0 0,0 0 0,0 0 0,0 0 0,1-3 0,-1 1 0,1 0 0,0-1 0,1 1 0,-1 0 0,0 0 0,1 0 0,4-5 0,0-1 0,1 1 0,0 1 0,0-1 0,12-8 0,25-11 0,-37 24 0,0 0 0,0-1 0,0 0 0,-1-1 0,0 1 0,0-1 0,0 0 0,0-1 0,-1 1 0,6-8 0,-11 13 0,0 0 0,0 0 0,-1 0 0,1 0 0,0 0 0,0 0 0,0 0 0,0 0 0,0 0 0,0 0 0,0 0 0,0 0 0,0 0 0,0 0 0,0 0 0,0 0 0,0 0 0,-1 0 0,1 0 0,0 0 0,0-1 0,0 1 0,0 0 0,0 0 0,0 0 0,0 0 0,0 0 0,0 0 0,0 0 0,0 0 0,0 0 0,0 0 0,0 0 0,0 0 0,0 0 0,0-1 0,0 1 0,0 0 0,0 0 0,0 0 0,0 0 0,0 0 0,0 0 0,0 0 0,0 0 0,0 0 0,0 0 0,0 0 0,0 0 0,0-1 0,0 1 0,0 0 0,0 0 0,1 0 0,-1 0 0,0 0 0,0 0 0,0 0 0,-10 5 0,-10 12 0,9 5 0,11-17 0,10-13 0,-6 3 0,30-33 0,43-38 0,-68 69 0,-19 13 0,-16 15 0,16-10 0,-17 15 0,27-26 0,0 0 0,-1 0 0,1 0 0,0 0 0,0 0 0,0 0 0,0 0 0,0 0 0,0 1 0,0-1 0,0 0 0,0 0 0,0 0 0,-1 0 0,1 0 0,0 0 0,0 0 0,0 0 0,0 0 0,0 0 0,0 0 0,0 0 0,0 0 0,-1 0 0,1 0 0,0 0 0,0 0 0,0 0 0,0 0 0,0 0 0,0 0 0,-1 0 0,1 0 0,0 0 0,0 0 0,0 0 0,0 0 0,0 0 0,0 0 0,0 0 0,0 0 0,-1 0 0,1-1 0,0 1 0,0 0 0,0 0 0,0 0 0,0 0 0,0 0 0,0 0 0,0 0 0,0 0 0,0-1 0,0 1 0,0 0 0,0 0 0,0 0 0,0 0 0,0 0 0,0 0 0,0 0 0,0-1 0,0 1 0,0 0 0,0 0 0,3-13 0,9-11 0,-12 22 0,1 1 0,0-1 0,0 1 0,0-1 0,0 1 0,0-1 0,0 1 0,0 0 0,0 0 0,1-1 0,-1 1 0,0 0 0,1 0 0,-1 0 0,1 0 0,-1 0 0,1 1 0,0-1 0,-1 0 0,1 1 0,0-1 0,-1 1 0,1 0 0,0 0 0,0-1 0,-1 1 0,1 0 0,0 0 0,0 0 0,-1 1 0,1-1 0,0 0 0,-1 1 0,1-1 0,0 1 0,-1 0 0,1-1 0,0 1 0,-1 0 0,1 0 0,-1 0 0,0 0 0,1 0 0,-1 0 0,2 3 0,1 0 0,0 0 0,-1 0 0,0 0 0,1 1 0,-2-1 0,1 1 0,0 0 0,-1 0 0,0 0 0,0 0 0,-1 0 0,1 1 0,-1-1 0,0 6 0,-2 0 0,0 0 0,-1 0 0,0 0 0,-1 0 0,0 0 0,-1-1 0,0 1 0,-7 10 0,8-14 0,3-5 0,-4 6 0,1 0 0,-1 0 0,-1 0 0,1 0 0,-1-1 0,-1 1 0,-8 8 0,12-14 0,-1 0 0,1 0 0,-1 0 0,1-1 0,-1 1 0,0-1 0,1 0 0,-1 0 0,0 0 0,0 0 0,0 0 0,0 0 0,0-1 0,-5 1 0,7-1 0,-1-1 0,1 1 0,0 0 0,-1-1 0,1 1 0,0-1 0,0 1 0,-1-1 0,1 0 0,0 1 0,0-1 0,0 0 0,0 0 0,0 0 0,0 0 0,0 0 0,0 0 0,0 0 0,0 0 0,0 0 0,1 0 0,-1 0 0,0-1 0,1 1 0,-1 0 0,1-1 0,-1 1 0,1 0 0,0-1 0,0 1 0,0 0 0,-1-3 0,1 1 0,1 1 0,-1-1 0,0 1 0,0-1 0,1 1 0,0-1 0,-1 1 0,1-1 0,0 1 0,0 0 0,0-1 0,0 1 0,1 0 0,-1 0 0,1 0 0,-1 0 0,4-2 0,34-32 0,-31 31 0,2-1 0,-10 13 0,-14 14 0,10-16 0,-1-1 0,0 0 0,0-1 0,-1 1 0,1-1 0,-1 0 0,1 0 0,-1-1 0,0 1 0,0-1 0,0-1 0,-12 3 0,16-4 0,0 0 0,-1 0 0,1 0 0,0 0 0,0 0 0,0-1 0,0 1 0,0-1 0,0 1 0,0-1 0,0 0 0,0 0 0,0 0 0,0 0 0,0 0 0,-2-2 0,2 1 0,0 0 0,1-1 0,-1 1 0,1 0 0,-1 0 0,1-1 0,0 1 0,0-1 0,0 1 0,0-1 0,1 1 0,-1-1 0,1 0 0,-1 1 0,1-1 0,0-4 0,0 3 0,0 1 0,0-1 0,0 0 0,0 0 0,0 1 0,1-1 0,0 0 0,0 0 0,0 1 0,0-1 0,0 1 0,4-7 0,-2 7 0,0 0 0,0 0 0,1 0 0,-1 0 0,1 1 0,-1-1 0,1 1 0,0 0 0,0 0 0,7-2 0,-8 3 0,0-1 0,0 1 0,1-1 0,-1 1 0,0-1 0,-1 0 0,1 0 0,0 0 0,-1 0 0,1-1 0,-1 1 0,1-1 0,2-4 0,-3 3 0,0-2 0,-1 1 0,1 0 0,-1 0 0,0 0 0,0-1 0,-1-8 0,1 11 0,0 0 0,-1 0 0,1 0 0,0 1 0,1-1 0,-1 0 0,0 1 0,1-1 0,0 1 0,-1 0 0,1-1 0,0 1 0,0 0 0,0 0 0,1 0 0,3-2 0,47-30 0,-26 19 0,-19 8 0,0 1 0,-1-1 0,0 0 0,11-14 0,-13 14 0,1 0 0,0 1 0,0-1 0,0 2 0,1-1 0,0 1 0,11-7 0,9-7 0,-27 19 0,0 0 0,0 0 0,0 0 0,0 0 0,0 0 0,0 0 0,0 0 0,0 0 0,0 0 0,0 0 0,0 0 0,0 0 0,0 0 0,-1 0 0,1 0 0,0 0 0,0 0 0,0 0 0,0 0 0,0 0 0,0 0 0,0 0 0,0 0 0,0 0 0,0 0 0,0 0 0,0 0 0,0 0 0,0 0 0,0 0 0,0 0 0,0 0 0,0 0 0,-1 0 0,1 0 0,0-1 0,-17 13 0,11-8 0,1 1 0,-1 1 0,2-1 0,-1 1 0,0 0 0,1 0 0,-5 10 0,7-11 0,-1 0 0,1 0 0,-1-1 0,0 1 0,-1-1 0,1 0 0,-1 0 0,0 0 0,0 0 0,0-1 0,0 1 0,0-1 0,-1 0 0,-5 2 0,37-31 0,-19 21 0,2-2 0,-1 1 0,2 0 0,-1 1 0,0-1 0,1 2 0,0 0 0,0 0 0,21-3 0,-32 7 0,0 0 0,1 0 0,-1 0 0,1 0 0,-1 0 0,1 0 0,-1 0 0,1 0 0,-1 0 0,1 0 0,-1 0 0,0 0 0,1 1 0,-1-1 0,1 0 0,-1 0 0,0 0 0,1 1 0,-1-1 0,0 0 0,1 1 0,-1-1 0,0 0 0,1 1 0,-1-1 0,0 0 0,0 1 0,1-1 0,-1 1 0,0-1 0,0 0 0,0 1 0,1 0 0,-2 20 0,-14 17 0,-12 25 0,-74 60 0,96-115 0,-1 1 0,2 0 0,-1 1 0,1-1 0,1 1 0,-6 19 0,-5 16 0,65-110 0,-41 54 0,1 1 0,1-1 0,-1 2 0,2 0 0,-1 0 0,1 1 0,18-8 0,1-2 0,-29 14 0,0 1 0,-1 0 0,1-1 0,0 1 0,-1-1 0,0 0 0,0 0 0,2-4 0,5-10 0,-2 7 0,0 0 0,1 1 0,0 0 0,0 0 0,1 1 0,1 0 0,-1 0 0,1 1 0,1 1 0,16-10 0,2 1 0,-13 8 0,0 0 0,-1-1 0,0-1 0,15-13 0,-27 21 0,15-15 0,1 1 0,0 1 0,33-20 0,-52 36 0,0-1 0,0 0 0,0 0 0,0 0 0,1 0 0,-1 0 0,0 0 0,0 0 0,0 0 0,0 0 0,0 0 0,1 0 0,-1-1 0,0 1 0,0 0 0,0 0 0,0 0 0,0 0 0,0 0 0,1 0 0,-1 0 0,0 0 0,0 0 0,0 0 0,0 0 0,0 0 0,0-1 0,0 1 0,0 0 0,0 0 0,1 0 0,-1 0 0,0 0 0,0 0 0,0-1 0,0 1 0,0 0 0,0 0 0,0 0 0,0 0 0,0 0 0,0-1 0,0 1 0,0 0 0,0 0 0,0 0 0,0 0 0,0 0 0,0 0 0,0-1 0,0 1 0,0 0 0,0 0 0,-1 0 0,1 0 0,0 0 0,0 0 0,0-1 0,0 1 0,-12-2 0,-16 4 0,-11 6 0,12-2 0,-1 0 0,1 1 0,-49 22 0,50-20 0,26-9 0,0 0 0,0 0 0,0 0 0,0 0 0,0 0 0,1 0 0,-1 0 0,0 0 0,0 0 0,0 0 0,0 0 0,0 0 0,0 0 0,0 0 0,0 0 0,0 0 0,0 0 0,0-1 0,0 1 0,0 0 0,0 0 0,0 0 0,0 0 0,0 0 0,0 0 0,0 0 0,0 0 0,0 0 0,0 0 0,0 0 0,0 0 0,0-1 0,0 1 0,0 0 0,0 0 0,0 0 0,0 0 0,0 0 0,0 0 0,0 0 0,0 0 0,0 0 0,0 0 0,0 0 0,0 0 0,0 0 0,0-1 0,0 1 0,0 0 0,0 0 0,0 0 0,0 0 0,0 0 0,-1 0 0,1 0 0,0 0 0,0 0 0,0 0 0,0 0 0,0 0 0,0 0 0,0 0 0,0 0 0,0 0 0,0 0 0,0 0 0,0 0 0,-1 0 0,1 0 0,14-11 0,108-75 0,-282 177 0,160-91 0,0 0 0,0 1 0,0-1 0,0 0 0,0 0 0,0 0 0,-1 0 0,1 0 0,0 1 0,0-1 0,0 0 0,0 0 0,0 0 0,0 0 0,0 0 0,0 0 0,0 0 0,-1 1 0,1-1 0,0 0 0,0 0 0,0 0 0,0 0 0,0 0 0,-1 0 0,1 0 0,0 0 0,0 0 0,0 0 0,0 0 0,0 0 0,-1 0 0,1 0 0,0 0 0,0 0 0,0 0 0,0 0 0,0 0 0,-1 0 0,1 0 0,0 0 0,0 0 0,0 0 0,0 0 0,0 0 0,-1 0 0,1-1 0,0 1 0,0 0 0,0 0 0,0 0 0,0 0 0,0 0 0,0 0 0,0 0 0,-1-1 0,1 1 0,0 0 0,0 0 0,0 0 0,0 0 0,0 0 0,0 0 0,0-1 0,0 1 0,7-14 0,13-16 0,30-13 0,-97 60 0,22-4 0,0 2 0,-34 27 0,10-7 0,49-35 0,0 1 0,0-1 0,-1 0 0,1 0 0,0 0 0,0 1 0,0-1 0,0 0 0,0 0 0,-1 0 0,1 0 0,0 1 0,0-1 0,0 0 0,-1 0 0,1 0 0,0 0 0,0 0 0,0 0 0,-1 0 0,1 0 0,0 0 0,0 0 0,-1 1 0,1-1 0,0 0 0,0 0 0,-1 0 0,1 0 0,0-1 0,0 1 0,0 0 0,-1 0 0,1 0 0,0 0 0,0 0 0,-1 0 0,1 0 0,0 0 0,0 0 0,0-1 0,0 1 0,-1 0 0,1 0 0,3-13 0,12-14 0,21-11 0,-36 38 0,0 0 0,0 0 0,0 0 0,0 0 0,0 0 0,0 0 0,1 0 0,-1 0 0,0 0 0,0 0 0,0 0 0,0 0 0,0 0 0,0 0 0,0 0 0,0 0 0,0 0 0,0-1 0,0 1 0,0 0 0,0 0 0,0 0 0,0 0 0,0 0 0,0 0 0,0 0 0,0 0 0,0 0 0,0 0 0,0-1 0,0 1 0,0 0 0,0 0 0,0 0 0,0 0 0,0 0 0,0 0 0,0 0 0,0 0 0,0 0 0,0 0 0,0-1 0,0 1 0,0 0 0,0 0 0,0 0 0,0 0 0,0 0 0,0 0 0,0 0 0,0 0 0,0 0 0,-1 0 0,1 0 0,0 0 0,0 0 0,0 0 0,0 0 0,0 0 0,0 0 0,0 0 0,0-1 0,0 1 0,0 0 0,-1 0 0,1 0 0,0 0 0,-10 4 0,-9 6 0,-26 19 0,22-16 0,0 2 0,2 1 0,-25 21 0,37-28 0,-2 2 0,0 0 0,2 0 0,-18 24 0,60-53 0,-24 10 0,44-35 0,77-48 0,-120 84 0,1-1 0,-1-1 0,-1 0 0,0 0 0,0-1 0,15-20 0,-16 18 0,2 0 0,-1 1 0,1 0 0,1 0 0,14-10 0,-11 10 0,-10 8 0,0-1 0,1 1 0,-1 0 0,1 0 0,-1 0 0,1 1 0,7-3 0,-36 37 0,9-18 0,1 0 0,-1-1 0,-1-1 0,-1-1 0,-20 12 0,-36 26 0,37-24 0,31-21 0,23-17 0,22-13 0,1 1 0,1 2 0,57-23 0,-93 44 0,0-1 0,1 0 0,-1 0 0,0 0 0,-1-1 0,1 0 0,-1 0 0,1-1 0,8-9 0,-17 14 0,1 0 0,-1 0 0,1 0 0,-1 0 0,0 0 0,1 1 0,-1-1 0,1 1 0,-1 0 0,-3 2 0,-30 21 0,30-20 0,0 1 0,0-1 0,0 0 0,0 0 0,-1 0 0,0-1 0,1 0 0,-1 0 0,0-1 0,-1 0 0,1 0 0,-10 0 0,-16 5 0,20-5 0,30-14 0,142-96 0,-147 99 0,0 0 0,0 0 0,-1-1 0,-1 0 0,0-1 0,0-1 0,9-13 0,-12 15 0,1 1 0,1-1 0,0 1 0,0 1 0,0 0 0,1 0 0,12-6 0,26-11-65,-12 7-585,55-36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3:49.411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141 1 24575,'-3'0'0,"-1"0"0,1 0 0,0 0 0,0 1 0,0 0 0,0-1 0,0 1 0,0 0 0,0 1 0,0-1 0,0 0 0,0 1 0,0 0 0,1 0 0,-1 0 0,-3 3 0,0 2 0,0 0 0,1 0 0,-1 1 0,-4 10 0,6-11 0,0-1 0,0 1 0,0 0 0,-1-1 0,0 0 0,-1 0 0,-5 5 0,10-11 0,1 0 0,0 0 0,0 1 0,0-1 0,0 0 0,-1 0 0,1 0 0,0 0 0,0 1 0,0-1 0,-1 0 0,1 0 0,0 0 0,0 0 0,-1 0 0,1 0 0,0 0 0,0 1 0,-1-1 0,1 0 0,0 0 0,0 0 0,-1 0 0,1 0 0,0 0 0,-1 0 0,1 0 0,0-1 0,0 1 0,-1 0 0,1 0 0,0 0 0,0 0 0,-1 0 0,1 0 0,0 0 0,-1-1 0,0-10 0,9-15 0,10-7 10,-16 28-162,1-1-1,0 1 0,0-1 0,0 1 0,1 0 0,0 0 1,0 1-1,8-8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4:27.998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235 20 24575,'-1'23'0,"3"25"0,-2-46 0,1 1 0,0-1 0,-1 1 0,1 0 0,1-1 0,-1 1 0,0-1 0,1 0 0,-1 0 0,1 1 0,-1-1 0,1 0 0,0 0 0,0 0 0,3 2 0,-3-2 0,1 0 0,-1-1 0,1 1 0,0-1 0,0 1 0,-1-1 0,1 0 0,4 1 0,-7-2 0,0 0 0,0 0 0,0 0 0,0 0 0,1 0 0,-1 0 0,0 0 0,0 0 0,0 0 0,1 0 0,-1 0 0,0 0 0,0 0 0,0 0 0,0 0 0,1 0 0,-1 0 0,0 0 0,0 0 0,0-1 0,0 1 0,1 0 0,-1 0 0,0 0 0,0 0 0,0 0 0,0 0 0,0-1 0,0 1 0,0 0 0,1 0 0,-1 0 0,0 0 0,0-1 0,0 1 0,0 0 0,0 0 0,0 0 0,0-1 0,0 1 0,0 0 0,0 0 0,-7-19 0,6 17 0,0-1 0,0 1 0,-1-1 0,1 1 0,-1 0 0,0 0 0,1-1 0,-1 1 0,0 0 0,0 1 0,-1-1 0,1 0 0,0 1 0,-1-1 0,1 1 0,-1-1 0,1 1 0,-1 0 0,1 0 0,-1 0 0,0 1 0,1-1 0,-1 1 0,0-1 0,0 1 0,-4 0 0,4-1 0,0-1 0,0 0 0,0 0 0,0 0 0,0 0 0,1 0 0,-1 0 0,1-1 0,0 1 0,0-1 0,0 1 0,0-1 0,-3-5 0,-15-17 0,1 14 0,19 12 0,-1-1 0,1 0 0,0 0 0,0 0 0,0 0 0,-1 0 0,1 0 0,0 1 0,0-1 0,0 0 0,0 0 0,0 0 0,-1 0 0,1 1 0,0-1 0,0 0 0,0 0 0,0 0 0,0 1 0,0-1 0,0 0 0,0 0 0,0 0 0,0 1 0,0-1 0,0 0 0,0 0 0,0 0 0,0 1 0,0-1 0,0 0 0,0 0 0,0 1 0,0-1 0,0 0 0,0 0 0,0 0 0,0 0 0,0 1 0,1-1 0,-1 0 0,0 0 0,0 1 0,2 2 0,-1 0 0,1 0 0,0-1 0,0 1 0,0 0 0,0-1 0,0 1 0,0-1 0,1 1 0,3 1 0,2 2 0,16 8 0,-24-13 0,0-1 0,1 0 0,-1 0 0,0 0 0,0 0 0,0 0 0,0 0 0,0 0 0,0 0 0,1 0 0,-1 0 0,0 0 0,0 0 0,0 0 0,0 0 0,0 0 0,0 0 0,1 0 0,-1 0 0,0 0 0,0 0 0,0 0 0,0 0 0,0 0 0,0 0 0,1 0 0,-1 0 0,0 0 0,0 0 0,0 0 0,0-1 0,0 1 0,0 0 0,0 0 0,0 0 0,1 0 0,-1 0 0,0 0 0,0 0 0,0 0 0,0-1 0,0 1 0,0 0 0,0 0 0,0 0 0,0 0 0,0 0 0,0 0 0,0-1 0,-6-14 0,5 13 0,0 0 0,-1 1 0,1-1 0,0 1 0,-1-1 0,1 1 0,-1-1 0,0 1 0,1 0 0,-1 0 0,0 0 0,0 0 0,0 0 0,0 0 0,0 0 0,0 0 0,0 1 0,0-1 0,0 1 0,0 0 0,0 0 0,0 0 0,-5 0 0,5 0 0,-1 0 0,1 0 0,-1-1 0,1 1 0,-1 0 0,1-1 0,-1 0 0,1 1 0,-1-1 0,1 0 0,0 0 0,0 0 0,-1-1 0,1 1 0,0-1 0,0 1 0,-2-3 0,3 3 0,0 0 0,1 0 0,-1 0 0,0 1 0,1-1 0,-1 0 0,0 0 0,0 1 0,0-1 0,0 1 0,1-1 0,-1 1 0,0-1 0,0 1 0,0-1 0,0 1 0,0 0 0,0 0 0,0-1 0,0 1 0,0 0 0,0 0 0,-1 0 0,1 0 0,0 0 0,0 0 0,0 1 0,0-1 0,0 0 0,0 0 0,0 1 0,0-1 0,0 1 0,0-1 0,1 1 0,-1-1 0,0 1 0,0-1 0,0 1 0,0 0 0,1 0 0,-1-1 0,-1 3 0,-1 0 0,1 1 0,-1 0 0,1 0 0,0 0 0,0 0 0,0 0 0,1 0 0,-1 0 0,0 7 0,2-11 0,-1 0 0,1 0 0,0 1 0,0-1 0,0 0 0,0 0 0,0 0 0,0 1 0,0-1 0,0 0 0,0 0 0,0 0 0,0 1 0,0-1 0,0 0 0,0 0 0,0 0 0,1 0 0,-1 1 0,0-1 0,0 0 0,0 0 0,0 0 0,0 0 0,0 1 0,0-1 0,0 0 0,1 0 0,-1 0 0,0 0 0,0 0 0,0 0 0,0 1 0,0-1 0,1 0 0,-1 0 0,0 0 0,0 0 0,0 0 0,1 0 0,-1 0 0,0 0 0,0 0 0,0 0 0,1 0 0,-1 0 0,0 0 0,0 0 0,15-5 0,10-10 0,-6-7 0,-19 21 0,0 1 0,0 0 0,0 0 0,0 0 0,0 0 0,0 0 0,0-1 0,0 1 0,0 0 0,0 0 0,1 0 0,-1 0 0,0-1 0,0 1 0,0 0 0,0 0 0,0 0 0,0 0 0,0-1 0,0 1 0,-1 0 0,1 0 0,0 0 0,0 0 0,0-1 0,0 1 0,0 0 0,0 0 0,0 0 0,0 0 0,0 0 0,0-1 0,-1 1 0,1 0 0,0 0 0,0 0 0,0 0 0,0 0 0,0 0 0,0 0 0,-1-1 0,1 1 0,-17 3 0,13-2 0,0 0 0,0 1 0,0 0 0,0 0 0,0 0 0,0 0 0,0 1 0,1-1 0,-1 1 0,1 0 0,-1 0 0,1 0 0,0 0 0,1 1 0,-5 5 0,4-3 0,0 1 0,1-1 0,-1 1 0,1 0 0,1 0 0,-1 0 0,1-1 0,0 1 0,1 8 0,-6 9 0,5-22 0,0 0 0,0 1 0,0-1 0,1 0 0,-1 1 0,1-1 0,-1 0 0,1 1 0,0-1 0,0 1 0,0-1 0,0 0 0,0 1 0,1-1 0,-1 1 0,2 2 0,-2-5 0,1 0 0,-1 0 0,0 0 0,1 0 0,-1 0 0,1 0 0,-1 0 0,0 0 0,1 0 0,-1-1 0,0 1 0,1 0 0,-1 0 0,0 0 0,1-1 0,-1 1 0,0 0 0,1 0 0,-1-1 0,0 1 0,0 0 0,1 0 0,-1-1 0,0 1 0,0 0 0,1-1 0,-1 1 0,0 0 0,0-1 0,0 1 0,0 0 0,0-1 0,0 1 0,1-1 0,-1 0 0,9-18 0,-8 17 0,8-34 0,-9 32 0,0 0 0,1 0 0,-1 1 0,1-1 0,0 0 0,0 1 0,1-1 0,-1 1 0,3-4 0,-4 49 0,0-32 0,1 31 0,-1-39 0,0-1 0,0 1 0,1-1 0,-1 1 0,1-1 0,-1 1 0,1-1 0,-1 1 0,1-1 0,0 1 0,-1-1 0,1 0 0,0 1 0,0-1 0,0 0 0,0 0 0,0 0 0,0 0 0,1 1 0,1 0 0,-3-2 0,1 0 0,0-1 0,-1 1 0,1 0 0,-1 0 0,0-1 0,1 1 0,-1 0 0,1 0 0,-1-1 0,1 1 0,-1-1 0,0 1 0,1 0 0,-1-1 0,1 1 0,-1-1 0,0 1 0,0-1 0,1 1 0,-1-1 0,0 1 0,0-1 0,0 1 0,0-1 0,1 1 0,-1-1 0,0 1 0,0-1 0,0 0 0,0 1 0,0-1 0,0 1 0,0-1 0,-1 1 0,1-1 0,0 0 0,0-28 0,0 27 0,0-46 0,18 98 0,-11-36 0,1 0 0,0 0 0,1-1 0,18 21 0,-71-106 0,47 75 0,-1 0 0,1 0 0,0 0 0,0-1 0,0 1 0,0-1 0,0 0 0,1 0 0,-1 0 0,1 0 0,-1 0 0,1-1 0,0 0 0,4 2 0,-6-3 0,29 13 0,-20-4 0,-11-8 0,1-1 0,-1 0 0,0 1 0,0-1 0,0 0 0,0 1 0,0-1 0,0 0 0,0 1 0,0-1 0,0 1 0,0-1 0,0 0 0,0 1 0,0-1 0,0 0 0,-1 1 0,1-1 0,0 0 0,0 1 0,0-1 0,0 0 0,-1 0 0,1 1 0,0-1 0,0 0 0,-1 0 0,1 1 0,0-1 0,0 0 0,-1 0 0,1 1 0,0-1 0,-1 0 0,0 1 0,1-1 0,-1 0 0,0 1 0,0-1 0,1 1 0,-1-1 0,0 0 0,0 0 0,0 1 0,1-1 0,-1 0 0,0 0 0,0 0 0,0 0 0,0 0 0,1 0 0,-1 0 0,0 0 0,0 0 0,0 0 0,0-1 0,1 1 0,-1 0 0,0 0 0,0-1 0,1 1 0,-1-1 0,0 1 0,0-1 0,1 1 0,-1-1 0,0 1 0,1-1 0,-1 1 0,1-1 0,-1-1 0,-19-32 0,9 14 0,3 11-1365,0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2:40.174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287 1 24575,'2'3'0,"-1"0"0,1 0 0,0 1 0,-1-1 0,0 1 0,1-1 0,-1 1 0,-1-1 0,1 1 0,0 0 0,-1-1 0,0 1 0,0 0 0,0 0 0,0-1 0,-1 1 0,1 0 0,-1-1 0,-2 7 0,-2 3 0,-1-1 0,0 1 0,-1-1 0,-10 12 0,10-14 0,0 1 0,1 0 0,0 0 0,-7 20 0,-22 113 0,33-138 0,-1 1 0,1 0 0,-2-1 0,1 1 0,-1-1 0,0 0 0,0 0 0,0-1 0,-1 1 0,0-1 0,0 0 0,-1 0 0,-6 4 0,5-3 0,0 0 0,0 1 0,1-1 0,0 1 0,0 0 0,0 1 0,-7 13 0,0 14 0,1 0 0,2 1 0,-5 38 0,9-47 0,2-15-1365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5:03.963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417 138 24575,'-8'-2'0,"-1"0"0,1-1 0,0 0 0,1 0 0,-1-1 0,-12-8 0,19 12 0,-27-19 0,25 16 0,0 0 0,0 1 0,-1-1 0,1 1 0,-1 0 0,1 0 0,-1 0 0,0 1 0,0-1 0,0 1 0,0 0 0,0 0 0,0 0 0,0 1 0,-6-1 0,-14 0 0,20 1 0,0-1 0,0 1 0,0 0 0,0 0 0,0 1 0,0-1 0,0 1 0,0 0 0,0 0 0,1 0 0,-1 0 0,0 1 0,-5 3 0,5-3 0,0 0 0,1 0 0,-1 0 0,0-1 0,0 0 0,0 1 0,0-1 0,0 0 0,0-1 0,0 1 0,0-1 0,0 0 0,0 0 0,-1 0 0,1 0 0,0-1 0,0 0 0,0 0 0,0 0 0,0 0 0,-4-2 0,3 1 0,-1-1 0,0 1 0,1-1 0,0 0 0,-1-1 0,1 1 0,0-1 0,1 0 0,-1 0 0,1-1 0,0 1 0,0-1 0,-4-6 0,44 29 0,-25-9 0,-8-7 0,0 0 0,0 1 0,-1-1 0,1-1 0,1 1 0,-1 0 0,0-1 0,5 3 0,-33-28 0,2 15 0,24 13 0,11 7 0,-9-9 0,0 1 0,0-1 0,0 0 0,0 0 0,0 0 0,1-1 0,-1 1 0,1-1 0,-1 0 0,1 0 0,-1 0 0,1 0 0,6 0 0,-10-4 0,-9-4 0,-9-3 0,-27-13 0,47 25 0,1 0 0,0 1 0,-1-1 0,1 1 0,-1 0 0,0 0 0,0-1 0,0 1 0,0 1 0,-1-1 0,1 0 0,1 6 0,1 2 0,-1-1 0,0 1 0,2 14 0,-3-6 0,0-1 0,-2 24 0,-1-35 0,1 1 0,-1-1 0,0 0 0,-1 0 0,1-1 0,-2 1 0,1 0 0,-1-1 0,-3 8 0,6-14 0,0 0 0,0 1 0,0-1 0,0 0 0,0 1 0,-1-1 0,1 0 0,0 1 0,0-1 0,0 0 0,0 1 0,-1-1 0,1 0 0,0 1 0,0-1 0,0 0 0,-1 0 0,1 1 0,0-1 0,-1 0 0,1 0 0,0 0 0,-1 1 0,1-1 0,0 0 0,-1 0 0,1 0 0,0 0 0,-1 0 0,1 0 0,0 1 0,-1-1 0,1 0 0,0 0 0,-1 0 0,1 0 0,-1-1 0,1 1 0,0 0 0,-1 0 0,1 0 0,0 0 0,-1 0 0,-5-19 0,5-25 0,1 44 0,1-31 0,0-1 0,-3-36 0,0 61 0,0 0 0,-1 0 0,1 0 0,-1 0 0,-1 1 0,-7-13 0,-3-5 0,21 66 0,3-13 0,-10-29 0,0 0 0,0 0 0,0 0 0,0 0 0,0-1 0,0 1 0,0 0 0,0 0 0,0 0 0,0 0 0,0 0 0,0 0 0,0 0 0,0 0 0,0 0 0,0 0 0,0 0 0,0 0 0,1 0 0,-1 0 0,0-1 0,0 1 0,0 0 0,0 0 0,0 0 0,0 0 0,0 0 0,0 0 0,0 0 0,0 0 0,0 0 0,0 0 0,0 0 0,0 0 0,1 0 0,-1 0 0,0 0 0,0 0 0,0 0 0,0 0 0,0 0 0,0 0 0,0 0 0,0 0 0,0 0 0,0 0 0,0 0 0,0 0 0,1 0 0,-1 0 0,0 0 0,0 0 0,0 0 0,0 0 0,0 1 0,0-1 0,0 0 0,0 0 0,0 0 0,0 0 0,0 0 0,0 0 0,0 0 0,-1-18 0,-2 5 0,-1-13 0,9 19 0,10 10 0,-12-1 0,0-1 0,-1 1 0,1 0 0,-1 1 0,1-1 0,-1 0 0,0 1 0,1-1 0,-1 1 0,-1 0 0,3 4 0,-2-5 0,-1 1 0,1-1 0,-1 1 0,1-1 0,0 0 0,0 0 0,0 0 0,0 0 0,0 0 0,0 0 0,0 0 0,1-1 0,-1 1 0,4 1 0,-7-7 0,-1 1 0,0 0 0,0-1 0,0 1 0,0 0 0,-1 0 0,1 1 0,-5-5 0,-9-2 0,-16-12 0,32 21 0,-1-1 0,0 1 0,0-1 0,1 1 0,-1-1 0,0 0 0,1 1 0,-1-1 0,0 0 0,1 1 0,-1-1 0,1 0 0,-1 0 0,1 0 0,0 0 0,-1 1 0,1-1 0,0 0 0,0 0 0,0 0 0,-1 0 0,1 0 0,0 0 0,0 0 0,0 0 0,0 0 0,1 0 0,-1-1 0,1 2 0,-1 0 0,1 0 0,-1 0 0,1 0 0,0 0 0,-1 0 0,1 0 0,-1 0 0,1 0 0,-1 0 0,1 1 0,-1-1 0,1 0 0,-1 0 0,1 1 0,-1-1 0,1 0 0,-1 1 0,1-1 0,-1 0 0,1 1 0,-1-1 0,0 1 0,1-1 0,-1 1 0,0-1 0,1 1 0,-1-1 0,0 1 0,0-1 0,1 1 0,12 18 0,-8-9 0,0 1 0,-1 0 0,0 0 0,-1 0 0,0 1 0,0-1 0,-1 1 0,0 22 0,4 20 0,-3-44 0,-2 1 0,0 0 0,0 1 0,-1-1 0,0 0 0,-1 0 0,-3 17 0,2-16 0,-1-1 0,0-1 0,-1 1 0,-8 17 0,12-28 0,0 0 0,0 0 0,0 1 0,0-1 0,0 0 0,0 0 0,0 1 0,-1-1 0,1 0 0,0 0 0,0 0 0,0 1 0,0-1 0,-1 0 0,1 0 0,0 0 0,0 0 0,0 1 0,-1-1 0,1 0 0,0 0 0,0 0 0,0 0 0,-1 0 0,1 0 0,0 0 0,0 0 0,-1 0 0,1 1 0,0-1 0,0 0 0,-1 0 0,1 0 0,0 0 0,0-1 0,-1 1 0,1 0 0,0 0 0,0 0 0,-1 0 0,1 0 0,0 0 0,0 0 0,-1 0 0,1 0 0,0-1 0,-9-13 0,-2-20 0,10 29 0,0 1 0,0-1 0,1 0 0,0 1 0,0-1 0,0 0 0,0 0 0,1 1 0,0-1 0,0 0 0,0 1 0,0-1 0,1 1 0,0-1 0,0 1 0,0 0 0,0 0 0,1 0 0,0 0 0,5-6 0,-8 9 0,1 1 0,-1 0 0,0-1 0,0 1 0,1 0 0,-1 0 0,0-1 0,0 1 0,1 0 0,-1 0 0,0 0 0,1 0 0,-1-1 0,0 1 0,0 0 0,1 0 0,-1 0 0,0 0 0,1 0 0,-1 0 0,0 0 0,1 0 0,-1 0 0,1 0 0,-1 0 0,0 0 0,1 0 0,-1 0 0,0 0 0,1 0 0,-1 0 0,0 0 0,0 1 0,1-1 0,-1 0 0,0 0 0,1 0 0,-1 1 0,6 14 0,-3 19 0,-5-11 0,2-22 0,1-14 0,0 9 0,1 0 0,-1 0 0,1 0 0,0 1 0,0-1 0,0 1 0,0-1 0,1 1 0,0 0 0,-1 0 0,1 0 0,0 0 0,0 0 0,1 1 0,-1-1 0,7-2 0,-10 5 0,1 0 0,-1 1 0,0-1 0,1 1 0,-1-1 0,0 1 0,1-1 0,-1 1 0,0-1 0,0 1 0,1-1 0,-1 1 0,0-1 0,0 1 0,0-1 0,0 1 0,0 0 0,1-1 0,-1 1 0,0-1 0,0 1 0,-1-1 0,1 1 0,0 0 0,0-1 0,0 1 0,0-1 0,0 1 0,-1 0 0,-3 21 0,2-11 0,4-17 0,10-18 0,74-75 0,-82 96 0,1-1 0,0 0 0,0 1 0,1 0 0,-1 1 0,0-1 0,1 1 0,0 0 0,-1 0 0,1 1 0,0-1 0,0 1 0,0 1 0,0-1 0,7 1 0,23-4 0,-39 1 0,1 1 0,-1 0 0,0-1 0,0 1 0,0 0 0,0 1 0,0-1 0,0 0 0,-7-1 0,-17-5 0,21 6 0,0-1 0,-1 1 0,0 1 0,1-1 0,-1 1 0,0 0 0,0 1 0,0 0 0,1 0 0,-1 0 0,0 1 0,0 0 0,0 0 0,1 0 0,-13 6 0,13-5 0,0 0 0,0 1 0,0 0 0,1 1 0,-1-1 0,1 1 0,0 0 0,0 0 0,1 1 0,-1-1 0,1 1 0,0 0 0,0 0 0,0 1 0,1-1 0,0 1 0,-5 11 0,8-17 0,0 0 0,0 1 0,0-1 0,0 0 0,-1 0 0,1 1 0,0-1 0,0 0 0,0 1 0,0-1 0,0 0 0,0 0 0,0 1 0,0-1 0,0 0 0,0 0 0,1 1 0,-1-1 0,0 0 0,0 0 0,0 1 0,0-1 0,0 0 0,0 0 0,1 1 0,-1-1 0,0 0 0,0 0 0,0 0 0,0 1 0,1-1 0,-1 0 0,0 0 0,0 0 0,1 0 0,-1 1 0,0-1 0,13-1 0,12-8 0,-1-9 0,13-6 0,-59 52 0,14-21 0,-4 4 0,1 0 0,1 0 0,0 1 0,0 0 0,-7 14 0,17-26 0,0 0 0,-1 1 0,1-1 0,0 0 0,0 0 0,0 0 0,0 0 0,0 0 0,0 0 0,0 0 0,0 0 0,0 0 0,-1 0 0,1 0 0,0 1 0,0-1 0,0 0 0,0 0 0,0 0 0,0 0 0,0 0 0,0 0 0,0 0 0,0 1 0,0-1 0,0 0 0,0 0 0,0 0 0,0 0 0,0 0 0,0 0 0,0 0 0,0 1 0,0-1 0,0 0 0,0 0 0,0 0 0,0 0 0,0 0 0,0 0 0,0 0 0,1 1 0,-1-1 0,0 0 0,0 0 0,0 0 0,0 0 0,0 0 0,0 0 0,0 0 0,0 0 0,0 0 0,1 0 0,-1 0 0,0 0 0,0 0 0,0 0 0,0 1 0,0-1 0,0 0 0,0 0 0,1 0 0,-1 0 0,0 0 0,0 0 0,0 0 0,0 0 0,0-1 0,13-4 0,13-12 0,0-5 0,0 2 0,2 2 0,41-22 0,-61 37 0,-6 2 0,0 1 0,1-1 0,-1 0 0,0 0 0,0 0 0,1 0 0,-1 0 0,0 0 0,0 0 0,0-1 0,-1 1 0,1-1 0,0 1 0,0-1 0,-1 0 0,3-2 0,-5 3 0,0 1 0,1 0 0,-1-1 0,0 1 0,1 0 0,-1 0 0,0-1 0,1 1 0,-1 0 0,0 0 0,0 0 0,1 0 0,-1 0 0,0 0 0,0 0 0,1 0 0,-1 1 0,0-1 0,1 0 0,-1 0 0,0 0 0,-1 1 0,-18 5 0,2 0 0,-1-1 0,-25 3 0,44-8 0,0 0 0,0 0 0,0 0 0,0 0 0,0 0 0,-1 0 0,1 0 0,0 0 0,0-1 0,0 1 0,0 0 0,0 0 0,-1 0 0,1 0 0,0 0 0,0 0 0,0 0 0,0 0 0,0-1 0,0 1 0,-1 0 0,1 0 0,0 0 0,0 0 0,0 0 0,0-1 0,0 1 0,0 0 0,0 0 0,0 0 0,0 0 0,0 0 0,0-1 0,0 1 0,0 0 0,0 0 0,0 0 0,0 0 0,0-1 0,0 1 0,0 0 0,0 0 0,0 0 0,0 0 0,0-1 0,0 1 0,0 0 0,1 0 0,-1 0 0,0 0 0,0 0 0,0 0 0,0-1 0,0 1 0,1 0 0,-1-1 0,0 1 0,0-1 0,0 1 0,0 0 0,0-1 0,1 1 0,-1-1 0,0 1 0,0-1 0,0 1 0,0 0 0,0-1 0,0 1 0,-1-1 0,1 1 0,0-1 0,0 1 0,0 0 0,0-1 0,0 1 0,-1 0 0,1-1 0,0 1 0,0-1 0,-1 1 0,1 0 0,0-1 0,0 1 0,-1 0 0,1 0 0,0-1 0,-1 1 0,1 0 0,0 0 0,-1-1 0,1 1 0,-1 0 0,1 0 0,0 0 0,-1 0 0,1 0 0,-1 0 0,1-1 0,-1 1 0,-28 2 0,28-2 0,0 0 0,0 1 0,0-1 0,0 0 0,0 0 0,0 0 0,0 1 0,0-1 0,1 0 0,-1 1 0,0-1 0,0 1 0,0-1 0,0 1 0,1-1 0,-1 1 0,0 0 0,1-1 0,-1 1 0,0 0 0,1 0 0,-1-1 0,1 1 0,-1 0 0,1 0 0,-1 0 0,1 1 0,4-3 0,0 1 0,0-1 0,1 0 0,-1 0 0,0 0 0,0 0 0,5-3 0,68-40 0,-66 39-1365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5:19.866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152 30 24575,'0'-2'0,"0"1"0,0-1 0,-1 1 0,1 0 0,-1-1 0,1 1 0,-1 0 0,1 0 0,-1-1 0,0 1 0,0 0 0,0 0 0,1 0 0,-1 0 0,0 0 0,0 0 0,-1 0 0,1 0 0,0 0 0,0 0 0,0 1 0,0-1 0,-1 0 0,1 1 0,0-1 0,-1 1 0,1 0 0,0-1 0,-1 1 0,1 0 0,-1 0 0,1 0 0,0 0 0,-1 0 0,1 0 0,-3 1 0,1-1 0,0 0 0,0 0 0,0 0 0,0 1 0,0-1 0,0 1 0,0 0 0,0 0 0,0 0 0,1 0 0,-1 1 0,0-1 0,1 1 0,-1-1 0,1 1 0,-5 4 0,3 0-170,-1 0-1,0 0 0,-1-1 1,0 1-1,0-1 0,0 0 1,-11 6-1,12-7-6655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5:45.642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115 39 24575,'0'0'0,"1"0"0,-1 0 0,0 0 0,1 0 0,-1 0 0,0 0 0,1-1 0,-1 1 0,0 0 0,1 0 0,-1 0 0,0 0 0,1 0 0,-1-1 0,0 1 0,1 0 0,-1 0 0,0 0 0,0-1 0,1 1 0,-1 0 0,0-1 0,0 1 0,0 0 0,1 0 0,-1-1 0,0 1 0,0 0 0,0-1 0,0 1 0,0 0 0,0-1 0,0 1 0,0 0 0,0-1 0,0 1 0,0 0 0,0-1 0,0 1 0,0 0 0,0-1 0,0 1 0,0-1 0,0 1 0,0 0 0,0 0 0,0-1 0,-1 1 0,1 0 0,0-1 0,0 1 0,0 0 0,-1-1 0,1 1 0,0 0 0,0 0 0,-1 0 0,1-1 0,0 1 0,-1 0 0,-16-18 0,16 17 0,-1 0 0,0 1 0,0-1 0,0 0 0,0 1 0,0-1 0,0 1 0,0 0 0,-1-1 0,1 1 0,0 0 0,0 0 0,0 1 0,0-1 0,0 0 0,0 1 0,0-1 0,0 1 0,0 0 0,0-1 0,0 1 0,0 0 0,0 0 0,1 0 0,-1 1 0,0-1 0,1 0 0,-1 1 0,1-1 0,-1 1 0,1-1 0,-3 4 0,-1 5 0,-1-1 0,1 1 0,0 0 0,-6 22 0,7-20 0,2 6-1365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6:01.672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295 30 24575,'-11'29'0,"5"7"0,4-25 0,-1 0 0,2-1 0,0 1 0,0 0 0,1 0 0,0 0 0,1 0 0,3 17 0,-1-13 0,-3-12 0,0-1 0,1 1 0,-1 0 0,1-1 0,-1 1 0,1 0 0,0-1 0,0 1 0,0-1 0,0 1 0,1-1 0,-1 1 0,1-1 0,-1 0 0,1 0 0,0 0 0,3 4 0,-5-6 0,1 0 0,-1 0 0,0 0 0,0 0 0,0 0 0,1 1 0,-1-1 0,0 0 0,0 0 0,0 0 0,1 0 0,-1 0 0,0 0 0,0 0 0,1 0 0,-1 0 0,0 0 0,0 0 0,0 0 0,1 0 0,-1 0 0,0-1 0,0 1 0,1 0 0,-1 0 0,0 0 0,0 0 0,0 0 0,0 0 0,1 0 0,-1-1 0,0 1 0,0 0 0,0 0 0,0 0 0,0 0 0,1-1 0,-1 1 0,0 0 0,2-13 0,-4-16 0,1 27 0,0-25 0,0 0 0,1 0 0,2 0 0,6-32 0,-8 57 0,1-1 0,0 1 0,-1-1 0,1 1 0,0-1 0,0 1 0,0 0 0,0 0 0,0 0 0,1-1 0,2-2 0,-4 5 0,0 0 0,0 0 0,1-1 0,-1 1 0,0 0 0,1 0 0,-1 0 0,0 0 0,0-1 0,1 1 0,-1 0 0,0 0 0,1 0 0,-1 0 0,0 0 0,1 0 0,-1 0 0,0 0 0,1 0 0,-1 0 0,0 0 0,1 0 0,-1 0 0,0 0 0,1 0 0,-1 0 0,0 0 0,1 0 0,-1 1 0,1-1 0,8 16 0,2 2 0,-2-3 0,-9-14 0,-1-1 0,1 1 0,-1 0 0,1-1 0,-1 1 0,1 0 0,-1-1 0,0 1 0,1-1 0,-1 1 0,0-1 0,1 0 0,-1 1 0,0-1 0,0 1 0,0-1 0,1 0 0,-1 0 0,0 0 0,0 1 0,0-1 0,1 0 0,-1 0 0,0 0 0,-2 0 0,-18 4 0,17-3 0,0 0 0,0 0 0,1 0 0,-1-1 0,0 1 0,0-1 0,-5-1 0,8 1 0,-1 0 0,1-1 0,-1 1 0,1-1 0,0 0 0,-1 1 0,1-1 0,0 0 0,-1 0 0,1 0 0,0 0 0,0 0 0,0 0 0,0 0 0,0 0 0,0-1 0,0 1 0,0 0 0,1-1 0,-1 1 0,0 0 0,1-1 0,-1-1 0,1 3 0,0-1 0,0 1 0,0-1 0,0 0 0,0 1 0,0-1 0,0 1 0,-1-1 0,1 1 0,0-1 0,0 1 0,0-1 0,-1 1 0,1 0 0,0-1 0,-1 1 0,1-1 0,0 1 0,-1-1 0,1 1 0,-1 0 0,1-1 0,0 1 0,-1 0 0,1 0 0,-1-1 0,1 1 0,-1 0 0,1 0 0,-1 0 0,1-1 0,-1 1 0,1 0 0,-1 0 0,1 0 0,-1 0 0,1 0 0,-2 0 0,1 1 0,0 1 0,0-1 0,0 0 0,0 1 0,0-1 0,0 0 0,0 1 0,0-1 0,1 1 0,-1 0 0,0 2 0,-12 51 0,14-31 0,1-25 0,0-15 0,-2 4 0,0-36 0,0 47 0,1 0 0,-1 0 0,0 0 0,-1-1 0,1 1 0,0 0 0,0 0 0,0 0 0,-1 0 0,1 0 0,0 0 0,-1 0 0,1 0 0,-1 0 0,1 0 0,-1 0 0,0 1 0,1-1 0,-1 0 0,0 0 0,0 0 0,1 1 0,-1-1 0,0 0 0,0 1 0,0-1 0,0 1 0,0-1 0,0 1 0,0-1 0,0 1 0,-2-1 0,2 2 0,0-1 0,1 0 0,-1 1 0,0-1 0,0 1 0,1-1 0,-1 1 0,0-1 0,1 1 0,-1 0 0,0-1 0,1 1 0,-1 0 0,1-1 0,-1 1 0,1 0 0,0 0 0,-1-1 0,1 1 0,0 0 0,-1 0 0,1 0 0,0 0 0,0-1 0,0 1 0,0 0 0,0 0 0,0 0 0,0 0 0,0 1 0,0 33 0,1-30 0,-1-3 0,0 1 0,1-1 0,-1 0 0,1 0 0,0 0 0,0 0 0,0 1 0,0-1 0,0 0 0,0-1 0,0 1 0,1 0 0,-1 0 0,1 0 0,-1-1 0,1 1 0,-1-1 0,1 1 0,0-1 0,0 0 0,0 0 0,0 0 0,0 0 0,0 0 0,4 1 0,-3 0 0,1-1 0,-1 1 0,0 0 0,0 0 0,0 0 0,0 0 0,0 1 0,0-1 0,3 5 0,-8-12 0,-1-1 0,1 1 0,0-1 0,0 0 0,1 0 0,-1 0 0,1 0 0,1-1 0,-1 1 0,1 0 0,0 0 0,1 0 0,1-11 0,-1 7 0,0 1 0,-1-1 0,0 1 0,-1-1 0,-2-13 0,3 22 0,-1 0 0,1 0 0,0 0 0,0 0 0,-1 0 0,1 0 0,0 0 0,-1 1 0,1-1 0,-1 0 0,1 0 0,-1 1 0,0-1 0,1 0 0,-1 1 0,0-1 0,1 0 0,-1 1 0,0-1 0,0 1 0,0 0 0,1-1 0,-1 1 0,0-1 0,0 1 0,0 0 0,0 0 0,0-1 0,0 1 0,0 0 0,1 0 0,-1 0 0,0 0 0,0 0 0,0 0 0,0 1 0,0-1 0,0 0 0,0 0 0,0 0 0,0 1 0,-1 0 0,0 0 0,1-1 0,-1 1 0,1 0 0,-1 0 0,1 0 0,-1 0 0,1 1 0,0-1 0,-1 0 0,1 0 0,0 1 0,0-1 0,0 1 0,0-1 0,0 1 0,0-1 0,1 1 0,-1 0 0,0-1 0,0 3 0,2 2 0,-1-1 0,1 1 0,0 0 0,0 0 0,0-1 0,1 1 0,0-1 0,0 0 0,0 1 0,5 5 0,-4-3 0,-5-12 0,-3-3 0,0 0 0,1-1 0,-6-13 0,11 19 0,1 1 0,0-1 0,-1 0 0,1 1 0,0-1 0,0 1 0,0 0 0,0 0 0,4-2 0,5 1 0,-18 15 0,-9 19 0,15-29 0,0 0 0,-1 1 0,1-1 0,-1 0 0,0 0 0,0 0 0,-5 5 0,6-7 0,0 0 0,0-1 0,0 1 0,0-1 0,0 1 0,0-1 0,0 1 0,-1-1 0,1 0 0,0 0 0,0 1 0,-1-1 0,1 0 0,0 0 0,0 0 0,-1 0 0,1-1 0,0 1 0,0 0 0,0 0 0,-1-1 0,1 1 0,0-1 0,0 1 0,0-1 0,0 1 0,-2-2 0,-5-2 0,-1 1 0,0 1 0,0-1 0,-10 0 0,-8-3 0,23 5 0,0 0 0,1 0 0,-1 1 0,0-1 0,0 1 0,0 0 0,1 0 0,-1 0 0,0 0 0,-4 2 0,7-2 0,0 1 0,-1-1 0,1 1 0,0 0 0,0-1 0,0 1 0,0 0 0,0 0 0,0 0 0,0 0 0,0 0 0,0 0 0,0 0 0,0 0 0,1 0 0,-1 1 0,0-1 0,1 0 0,-1 0 0,1 1 0,-1-1 0,1 0 0,0 1 0,0-1 0,-1 0 0,1 1 0,0-1 0,1 3 0,-5 20 0,3-23 0,1 1 0,-1-1 0,1 1 0,-1 0 0,1-1 0,0 1 0,0 0 0,0 0 0,0-1 0,0 1 0,0 0 0,0-1 0,0 1 0,1 0 0,-1-1 0,1 1 0,-1 0 0,1-1 0,0 1 0,0-1 0,-1 1 0,1-1 0,0 1 0,0-1 0,1 0 0,-1 0 0,0 1 0,2 0 0,29 20-1365,-26-18-5461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6:09.476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388 0 24575,'-5'0'0,"0"1"0,1-1 0,-1 1 0,1 0 0,0 0 0,-1 0 0,1 0 0,0 1 0,0 0 0,-1 0 0,1 0 0,1 0 0,-1 1 0,-6 4 0,-2 1 0,8-6 0,0 0 0,0 0 0,0-1 0,0 0 0,0 0 0,-1 0 0,1 0 0,0-1 0,-1 1 0,1-1 0,-8-1 0,-49-8 0,144 5 0,-52-1 0,-31 5 0,0 0 0,0 0 0,0 0 0,1 0 0,-1 0 0,0 0 0,0 0 0,0 0 0,1 0 0,-1 0 0,0 0 0,0 0 0,0-1 0,1 1 0,-1 0 0,0 0 0,0 0 0,0 0 0,0 0 0,0-1 0,1 1 0,-1 0 0,0 0 0,0 0 0,0-1 0,0 1 0,0 0 0,0 0 0,0 0 0,0-1 0,0 1 0,0 0 0,0 0 0,0 0 0,0-1 0,0 1 0,0 0 0,-14-9 0,-8 5 0,0 0 0,0 2 0,0 0 0,0 2 0,0 0 0,-37 6 0,49-6 0,0 2 0,0-1 0,0 2 0,0-1 0,-15 7 0,23-8 0,1-1 0,-1 1 0,1-1 0,0 1 0,-1 0 0,1 0 0,0 0 0,0 0 0,-1 0 0,1 0 0,0 0 0,0 0 0,0 1 0,0-1 0,1 0 0,-1 0 0,0 1 0,0-1 0,1 1 0,-1-1 0,1 1 0,-1-1 0,1 1 0,0-1 0,-1 1 0,1-1 0,0 1 0,0-1 0,0 1 0,0-1 0,1 1 0,-1 0 0,0-1 0,1 1 0,-1-1 0,1 1 0,-1-1 0,1 0 0,-1 1 0,1-1 0,0 0 0,0 1 0,0-1 0,1 2 0,1 0 0,-1 1 0,1 0 0,-1-1 0,1 0 0,0 0 0,0 0 0,1 0 0,-1 0 0,1-1 0,-1 1 0,1-1 0,0 0 0,0 0 0,0-1 0,0 1 0,0-1 0,0 1 0,5-1 0,19 14 0,-26-13 0,1-1 0,-1 1 0,0-1 0,1 1 0,0-1 0,-1 0 0,1 0 0,-1 0 0,1 0 0,0 0 0,0-1 0,5 1 0,-2 0 0,0 0 0,-1 1 0,1-1 0,0 1 0,0 0 0,-1 1 0,1-1 0,-1 1 0,0 0 0,0 0 0,0 1 0,5 4 0,-2-2 0,0 0 0,0-1 0,18 9 0,-8-6 0,-31-13 0,-55-30 0,47 24-1365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6:15.963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 0 24575,'6'1'9,"0"-1"1,0 1-1,-1 1 0,1-1 0,0 1 1,0 0-1,-1 0 0,0 1 0,1 0 0,-1 0 1,0 0-1,5 5 0,-2-3-195,-1 1 1,-1 0-1,1 1 0,-1 0 1,0 0-1,0 0 1,5 10-1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6:36.282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336 211 24575,'-4'-1'0,"0"0"0,1 0 0,-1 0 0,1-1 0,-1 0 0,1 0 0,-5-3 0,-8-4 0,-24-7 0,-53-12 0,45 14 0,28 9 0,11 3 0,-1 0 0,1-1 0,0-1 0,-17-8 0,24 12 0,1-1 0,-1 0 0,1 0 0,-1 0 0,1-1 0,0 1 0,-1 0 0,1 0 0,0-1 0,0 1 0,0-1 0,0 1 0,0-1 0,1 1 0,-1-1 0,0 0 0,1 1 0,-1-1 0,1 0 0,-1 1 0,1-1 0,0 0 0,0 0 0,0 1 0,0-1 0,0 0 0,0 0 0,0 0 0,1 1 0,-1-1 0,0 0 0,2-2 0,0 0 0,-1 1 0,1 0 0,0 0 0,0 1 0,0-1 0,0 0 0,0 1 0,1-1 0,-1 1 0,1-1 0,0 1 0,0 0 0,0 0 0,0 1 0,0-1 0,0 1 0,0-1 0,0 1 0,0 0 0,1 0 0,-1 0 0,1 1 0,-1-1 0,0 1 0,1 0 0,4 0 0,12 0 0,0 1 0,-1 1 0,29 7 0,-34-6 0,119 34 0,-101-28 0,-32-9 0,0 0 0,0 0 0,0 0 0,0 1 0,0-1 0,0 0 0,0 0 0,0 0 0,0 0 0,0 0 0,0 0 0,0 0 0,0 0 0,0 0 0,0 0 0,0 0 0,0 0 0,0 1 0,0-1 0,0 0 0,0 0 0,0 0 0,0 0 0,0 0 0,0 0 0,0 0 0,0 0 0,0 0 0,0 0 0,0 0 0,0 0 0,0 1 0,0-1 0,0 0 0,0 0 0,0 0 0,0 0 0,0 0 0,0 0 0,0 0 0,0 0 0,1 0 0,-1 0 0,0 0 0,0 0 0,0 0 0,0 0 0,0 0 0,0 0 0,0 0 0,0 0 0,0 0 0,0 0 0,0 0 0,0 0 0,1 0 0,-1 0 0,0 0 0,0 0 0,0 0 0,-18 0 0,-48-14 0,53 10 0,0 1 0,0 0 0,0 1 0,-21-1 0,-11-2 0,40 3 0,-1 1 0,1 0 0,-1 0 0,1 1 0,-1 0 0,1 0 0,0 0 0,-1 0 0,1 1 0,-1 0 0,1 0 0,-11 4 0,15-5 0,-1 1 0,1 0 0,0-1 0,-1 1 0,1 0 0,-1 0 0,1 0 0,0 0 0,0 0 0,0 0 0,0 1 0,0-1 0,0 0 0,0 1 0,0-1 0,0 0 0,0 1 0,1-1 0,-1 1 0,1-1 0,-1 1 0,1 0 0,-1-1 0,1 1 0,0-1 0,0 1 0,0 0 0,0-1 0,0 1 0,0 0 0,0-1 0,1 1 0,-1-1 0,0 1 0,1-1 0,0 1 0,-1 0 0,1-1 0,0 0 0,0 1 0,-1-1 0,1 0 0,0 1 0,1-1 0,-1 0 0,0 0 0,0 0 0,0 0 0,1 0 0,-1 0 0,0 0 0,1 0 0,1 0 0,42 18-1365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7:01.939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390 0 24575,'-2'1'0,"0"-1"0,0 0 0,0 1 0,1 0 0,-1-1 0,0 1 0,0 0 0,1 0 0,-1 0 0,-3 2 0,3-1 0,0-1 0,0 0 0,0 1 0,0-1 0,0 0 0,-1 0 0,1 0 0,0-1 0,-4 2 0,-12-1 0,-74 11 0,76-8 0,0-2 0,0 1 0,0-2 0,-1 0 0,-27-3 0,34 1-151,-1 1-1,0 1 0,1-1 0,-1 2 1,1-1-1,-1 2 0,1-1 1,-13 6-1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7:11.377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309 303 24575,'-138'5'0,"126"-3"0,0-1 0,0 2 0,0-1 0,0 2 0,-21 8 0,75-13 0,-31-3 0,0 1 0,0 0 0,1 0 0,-1 2 0,1-1 0,-1 1 0,1 1 0,-1 0 0,1 1 0,-1 0 0,1 1 0,-1 0 0,11 4 0,-16-5 0,-1 0 0,0 0 0,0 0 0,0 0 0,1-1 0,-1 0 0,0 0 0,1 0 0,-1 0 0,10-3 0,-15 3 0,0 0 0,0 0 0,0 0 0,1 0 0,-1 0 0,0 0 0,0 0 0,0 0 0,1-1 0,-1 1 0,0 0 0,0 0 0,0 0 0,0 0 0,1 0 0,-1 0 0,0 0 0,0 0 0,0-1 0,0 1 0,0 0 0,0 0 0,1 0 0,-1 0 0,0-1 0,0 1 0,0 0 0,0 0 0,0 0 0,0 0 0,0-1 0,0 1 0,0 0 0,0 0 0,0 0 0,0-1 0,0 1 0,0 0 0,0 0 0,0 0 0,0-1 0,0 1 0,0 0 0,0 0 0,0 0 0,0 0 0,0-1 0,0 1 0,-1 0 0,1 0 0,-12-8 0,-14-1 0,-16 6 0,35 4 0,1-1 0,-1 0 0,1-1 0,-1 0 0,1 0 0,-1 0 0,1-1 0,-10-3 0,3-1 0,0 2 0,-1 0 0,-17-3 0,17 4 0,15 7 0,2 11 0,-3-15 0,0 0 0,0 1 0,0-1 0,0 1 0,0-1 0,-1 0 0,1 1 0,0-1 0,0 0 0,0 1 0,0-1 0,-1 0 0,1 0 0,0 1 0,0-1 0,-1 0 0,1 1 0,0-1 0,-1 0 0,1 0 0,0 0 0,0 1 0,-1-1 0,1 0 0,-1 0 0,1 0 0,0 0 0,-1 0 0,1 0 0,0 0 0,-1 1 0,1-1 0,0 0 0,-1 0 0,1 0 0,-1-1 0,1 1 0,0 0 0,-1 0 0,0 0 0,-1 0 0,1-1 0,-1 0 0,0 1 0,0-1 0,0 0 0,0 0 0,0 0 0,1 0 0,-1 0 0,0 0 0,1-1 0,-1 1 0,1 0 0,0-1 0,-1 1 0,1-1 0,0 0 0,-2-2 0,-20-42 0,11 20 0,2-6 0,10 31 0,0 0 0,0 0 0,-1-1 0,1 1 0,0 0 0,0 0 0,0 0 0,0-1 0,0 1 0,1 0 0,-1 0 0,0 0 0,1 0 0,-1 0 0,0-1 0,1 1 0,-1 0 0,1 0 0,0 0 0,-1 0 0,1 0 0,0 0 0,0 1 0,0-1 0,1-1 0,-2 2 0,1 0 0,0 0 0,0 0 0,0 0 0,0 0 0,0 1 0,-1-1 0,1 0 0,0 1 0,0-1 0,0 0 0,-1 1 0,1-1 0,0 1 0,0-1 0,-1 1 0,1-1 0,0 1 0,-1 0 0,1-1 0,-1 1 0,1 0 0,-1 0 0,1-1 0,-1 1 0,0 0 0,1 0 0,-1 1 0,12 23 0,-6-8 0,2 11 0,-10-28 0,-9-18 0,1 0 0,9 14 0,-1 0 0,0 0 0,0 1 0,0-1 0,0 1 0,-1-1 0,1 1 0,-1-1 0,0 1 0,0 0 0,0 1 0,-1-1 0,1 0 0,-1 1 0,1 0 0,-1 0 0,0 0 0,-4-2 0,7 4 0,0 0 0,0 0 0,1 0 0,-1 0 0,0-1 0,0 1 0,0 0 0,1-1 0,-1 1 0,0 0 0,0-1 0,1 1 0,-1-1 0,0 1 0,1-1 0,-1 1 0,1-1 0,-1 0 0,1 1 0,-1-1 0,1 0 0,-1 1 0,0-2 0,1 1 0,1 0 0,-1 1 0,1-1 0,-1 1 0,0-1 0,1 0 0,-1 1 0,1-1 0,-1 1 0,1-1 0,0 1 0,-1 0 0,1-1 0,-1 1 0,1-1 0,0 1 0,-1 0 0,1 0 0,0-1 0,0 1 0,43-9 0,-40 9 0,0-1 0,0 1 0,0 1 0,0-1 0,-1 0 0,1 1 0,0 0 0,0 0 0,0 0 0,-1 0 0,6 4 0,-6-3 0,0 0 0,0 1 0,-1 0 0,0-1 0,1 1 0,-1 0 0,0 0 0,0 0 0,-1 1 0,1-1 0,-1 0 0,2 6 0,2 3 0,-1-2 0,0-1 0,0 1 0,-1 0 0,-1 0 0,0 0 0,0 0 0,0 13 0,-29-62 0,3-8 0,18 35 0,0 0 0,0 0 0,-1 1 0,-11-14 0,17 27 0,0-1 0,1 1 0,-1-1 0,1 1 0,-1 0 0,1-1 0,-1 1 0,1 0 0,0-1 0,0 1 0,0 0 0,0-1 0,1 3 0,-1 13 0,1-1 0,2 0 0,-1 0 0,2 0 0,0 0 0,1 0 0,9 20 0,-14-36 0,0 0 0,0 0 0,0 0 0,0 0 0,0-1 0,0 1 0,0 0 0,0 0 0,0 0 0,0 0 0,0 0 0,0 0 0,0 0 0,1 0 0,-1 0 0,0-1 0,0 1 0,0 0 0,0 0 0,0 0 0,0 0 0,0 0 0,0 0 0,0 0 0,0 0 0,1 0 0,-1 0 0,0 0 0,0 0 0,0 0 0,0 0 0,0 0 0,0 0 0,0 0 0,0 0 0,1 0 0,-1 0 0,0 0 0,0 0 0,0 0 0,0 0 0,0 0 0,0 0 0,0 0 0,1 0 0,-1 0 0,0 0 0,0 0 0,0 0 0,0 0 0,0 0 0,0 0 0,0 0 0,0 0 0,0 0 0,0 1 0,1-1 0,-1 0 0,0 0 0,0 0 0,0 0 0,0 0 0,0 0 0,0 0 0,0 0 0,0 1 0,0-1 0,0 0 0,0 0 0,3-15 0,-2-17 0,-2 0 0,-1 20 0,2 0 0,0 0 0,0 0 0,4-24 0,-3 34 0,0-1 0,1 1 0,-1 0 0,1-1 0,-1 1 0,1 0 0,0 0 0,0 0 0,0 0 0,0 0 0,0 1 0,0-1 0,0 1 0,1-1 0,-1 1 0,1 0 0,-1 0 0,4-1 0,53-16 0,-45 15 0,-9 1 0,1 1 0,-1 0 0,1 0 0,-1 0 0,7 1 0,-11 0 0,0 0 0,-1 0 0,1 0 0,0 0 0,-1 0 0,1 0 0,0 0 0,0 1 0,-1-1 0,1 0 0,0 1 0,-1-1 0,1 0 0,-1 1 0,1-1 0,0 1 0,-1-1 0,1 0 0,-1 1 0,1 0 0,-1-1 0,0 1 0,1-1 0,-1 1 0,1-1 0,-1 1 0,0 0 0,1-1 0,-1 1 0,0 0 0,0 0 0,0-1 0,0 1 0,1 0 0,-1-1 0,0 1 0,0 0 0,0 0 0,-1-1 0,1 1 0,0 0 0,0-1 0,0 1 0,0 0 0,-1-1 0,1 1 0,0 0 0,-1-1 0,1 1 0,0 0 0,-1 0 0,-4 5 0,1-1 0,-1 1 0,1-1 0,-2 0 0,1 0 0,0-1 0,-1 1 0,0-1 0,0-1 0,0 1 0,0-1 0,-9 3 0,15-6 0,0 1 0,0-1 0,-1 0 0,1 0 0,0 0 0,-1 1 0,1-1 0,0 0 0,-1 0 0,1 0 0,0 0 0,-1 0 0,1 0 0,0 0 0,-1 1 0,1-1 0,0 0 0,-1 0 0,1 0 0,-1 0 0,1-1 0,0 1 0,-1 0 0,1 0 0,0 0 0,-1 0 0,1 0 0,0 0 0,-1 0 0,1-1 0,0 1 0,-1 0 0,1 0 0,0-1 0,0 1 0,-1 0 0,1 0 0,0-1 0,0 1 0,-1 0 0,1 0 0,0-1 0,0 1 0,0 0 0,0-1 0,-1 1 0,1 0 0,0-1 0,0 0 0,0 1 0,1-1 0,-1 0 0,0 0 0,0 1 0,1-1 0,-1 0 0,1 1 0,-1-1 0,1 0 0,-1 1 0,1-1 0,-1 1 0,1-1 0,-1 1 0,1-1 0,0 1 0,-1-1 0,1 1 0,0 0 0,0-1 0,-1 1 0,1 0 0,0-1 0,-1 1 0,2 0 0,7-3 0,-1 0 0,0-1 0,0 0 0,0 0 0,12-9 0,30-15 0,-48 27 0,1 0 0,0 0 0,0 0 0,0 0 0,0 1 0,0-1 0,0 1 0,0 0 0,0 0 0,0 0 0,0 0 0,0 0 0,0 1 0,0 0 0,3 0 0,-5 0 0,0-1 0,-1 1 0,1-1 0,0 1 0,-1-1 0,1 1 0,0-1 0,-1 1 0,1 0 0,-1-1 0,1 1 0,-1 0 0,1-1 0,-1 1 0,0 0 0,1 0 0,-1-1 0,0 1 0,1 0 0,-1 0 0,0 0 0,0-1 0,0 1 0,0 0 0,0 0 0,0 0 0,0 0 0,0 0 0,0-1 0,0 1 0,0 0 0,-1 0 0,1 0 0,0-1 0,0 1 0,-1 0 0,1 0 0,-1-1 0,1 1 0,-1 0 0,1 0 0,-1-1 0,1 1 0,-1-1 0,0 1 0,1-1 0,-1 1 0,0-1 0,1 1 0,-1-1 0,0 1 0,0-1 0,1 0 0,-1 1 0,0-1 0,-2 0 0,3 0 0,0 0 0,0 0 0,0 0 0,0 0 0,0 0 0,0 0 0,0 0 0,-1 0 0,1 0 0,0 0 0,0 0 0,0 0 0,0 0 0,0 0 0,0 0 0,0 0 0,0 0 0,-1 0 0,1 0 0,0 0 0,0 0 0,0 0 0,0 0 0,0-1 0,0 1 0,0 0 0,0 0 0,0 0 0,0 0 0,0 0 0,0 0 0,-1 0 0,1 0 0,0-1 0,0 1 0,0 0 0,0 0 0,0 0 0,0 0 0,0 0 0,0 0 0,0 0 0,0-1 0,0 1 0,0 0 0,0 0 0,0 0 0,1 0 0,-1 0 0,0 0 0,0 0 0,0-1 0,0 1 0,4-10 0,8-9 0,-12 19 0,21-27 0,-3 4 0,-15 18 0,-7 6 0,-10 7 0,-1 0 0,0 0 0,0-2 0,0 0 0,-1-1 0,0 0 0,-19 2 0,23-4 0,0-1 0,0 2 0,0 0 0,0 0 0,0 1 0,1 0 0,-12 8 0,17-11 11,1 0-1,-1 0 1,0 0-1,0-1 1,0 0-1,0 0 1,0-1-1,1 1 1,-1-1-1,0-1 1,-7 0-1,4 0-383,-1 1 1,1 0-1,-16 2 0,16 0-6453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7:50.2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51 110 24575,'-3'137'0,"1"-146"0,1 0 0,-1 0 0,-1 0 0,0 0 0,0 1 0,-5-11 0,2 6 0,0-1 0,-5-25 0,10 36 0,0 0 0,1 0 0,-1 0 0,1-1 0,0 1 0,0 0 0,1 0 0,-1 0 0,0 0 0,1-1 0,0 1 0,0 0 0,0 0 0,0 0 0,0 0 0,1 1 0,2-6 0,2 3 0,0 0 0,0 0 0,1 1 0,-1-1 0,1 1 0,0 1 0,0 0 0,0-1 0,1 2 0,-1-1 0,1 1 0,9-1 0,-16 3 0,0 0 0,1 0 0,-1 0 0,0 0 0,1 0 0,-1 1 0,0-1 0,0 0 0,1 1 0,-1-1 0,0 1 0,0-1 0,0 1 0,0 0 0,0-1 0,0 1 0,1 0 0,-2 0 0,1 0 0,0 0 0,0-1 0,0 2 0,1 0 0,22 33 0,-10-13 0,-9-14 0,0 1 0,0 0 0,-1 1 0,0-1 0,-1 1 0,0 0 0,0 0 0,-1 0 0,0 0 0,-1 0 0,0 0 0,-1 0 0,0 1 0,-1 10 0,0-18 0,0 0 0,0-1 0,0 1 0,0-1 0,0 1 0,0-1 0,-1 1 0,1-1 0,-1 0 0,0 0 0,1 0 0,-1 0 0,0 0 0,0 0 0,-1 0 0,1-1 0,0 1 0,-3 1 0,3-2 0,-1 1 0,1-1 0,-1 1 0,1 0 0,0 0 0,0 0 0,0 0 0,0 1 0,0-1 0,0 0 0,1 1 0,-1 0 0,1-1 0,-1 1 0,0 3 0,1-1 0,0-1 0,-1 0 0,1 1 0,-1-1 0,0 0 0,0 0 0,0 0 0,-1-1 0,1 1 0,-4 3 0,5-6 0,0 0 0,0 0 0,0 0 0,0 0 0,0-1 0,0 1 0,0 0 0,-1-1 0,1 1 0,0 0 0,0-1 0,-1 0 0,1 1 0,0-1 0,-1 0 0,1 0 0,0 1 0,-1-1 0,1 0 0,0 0 0,-1-1 0,1 1 0,0 0 0,-1 0 0,1-1 0,0 1 0,-1-1 0,1 1 0,0-1 0,0 1 0,0-1 0,-1 0 0,1 1 0,0-1 0,0 0 0,0 0 0,-1-2 0,-4-3 0,1-1 0,0 1 0,0-1 0,1 0 0,-1 0 0,2-1 0,-1 1 0,1-1 0,0 0 0,1 0 0,0 0 0,-2-16 0,4 24 0,0 0 0,0 0 0,0-1 0,0 1 0,0 0 0,0 0 0,0 0 0,0 0 0,0-1 0,0 1 0,0 0 0,0 0 0,0 0 0,0 0 0,0-1 0,0 1 0,0 0 0,0 0 0,0 0 0,0 0 0,0 0 0,0-1 0,0 1 0,1 0 0,-1 0 0,0 0 0,0 0 0,0 0 0,0 0 0,0-1 0,0 1 0,1 0 0,-1 0 0,0 0 0,0 0 0,0 0 0,0 0 0,1 0 0,-1 0 0,0 0 0,0 0 0,0 0 0,0 0 0,1 0 0,-1 0 0,0 0 0,0 0 0,0 0 0,0 0 0,1 0 0,-1 0 0,11 8 0,8 15 0,-18-22 0,4 6 0,5 3 0,-3-25 0,-2-2 0,-1-1 0,0 0 0,-2 0 0,0 0 0,-1-1 0,-1 1 0,-3-24 0,3 39 0,-1 1 0,1 0 0,-1 0 0,0 0 0,1 0 0,-1 1 0,0-1 0,0 0 0,0 0 0,-1 0 0,1 1 0,0-1 0,-1 1 0,1-1 0,-1 1 0,0-1 0,1 1 0,-1 0 0,0 0 0,0 0 0,1 0 0,-4-1 0,4 1 0,0 1 0,1 0 0,-1 0 0,0 0 0,0-1 0,0 1 0,1 0 0,-1 0 0,0 0 0,0 0 0,0 0 0,0 1 0,1-1 0,-1 0 0,0 0 0,0 0 0,1 1 0,-1-1 0,0 0 0,0 1 0,1-1 0,-2 1 0,1 0 0,0 0 0,1 0 0,-1 0 0,0 1 0,1-1 0,-1 0 0,1 0 0,-1 0 0,1 1 0,0-1 0,-1 0 0,1 1 0,0-1 0,0 0 0,0 0 0,0 1 0,0-1 0,1 3 0,0 2 0,0 0 0,1 0 0,0 0 0,1 0 0,-1 0 0,1-1 0,0 1 0,0-1 0,1 1 0,0-1 0,0 0 0,5 4 0,-4-3 0,0 1 0,0-1 0,0 1 0,-1 0 0,0 0 0,6 14 0,-10-21 0,0 0 0,0 1 0,0-1 0,0 0 0,0 0 0,0 1 0,0-1 0,0 0 0,0 0 0,0 1 0,0-1 0,0 0 0,0 0 0,0 1 0,0-1 0,0 0 0,0 0 0,1 1 0,-1-1 0,0 0 0,0 0 0,0 0 0,0 1 0,1-1 0,-1 0 0,0 0 0,0 0 0,0 0 0,1 0 0,-1 1 0,0-1 0,0 0 0,1 0 0,-1 0 0,0 0 0,0 0 0,1 0 0,-1 0 0,0 0 0,0 0 0,1 0 0,-1 0 0,0 0 0,0 0 0,1 0 0,6-13 0,2-21 0,-9 34 0,2-7 0,-1 1 0,0-1 0,-1 1 0,0-1 0,0 1 0,0-1 0,-1 1 0,0-1 0,0 1 0,-1 0 0,0-1 0,0 1 0,0 0 0,-1 0 0,-3-7 0,6 13 0,0 0 0,-1 0 0,1-1 0,0 1 0,0 0 0,0 0 0,0 0 0,0 0 0,0 0 0,0 0 0,0-1 0,0 1 0,-1 0 0,1 0 0,0 0 0,0 0 0,0 0 0,0 0 0,0 0 0,-1 0 0,1 0 0,0 0 0,0 0 0,0 0 0,0-1 0,0 1 0,-1 0 0,1 0 0,0 0 0,0 0 0,0 0 0,0 0 0,-1 1 0,1-1 0,0 0 0,0 0 0,0 0 0,0 0 0,0 0 0,-1 0 0,1 0 0,0 0 0,0 0 0,0 0 0,0 0 0,0 1 0,0-1 0,-1 0 0,1 0 0,0 0 0,0 0 0,0 0 0,0 0 0,0 1 0,0-1 0,0 0 0,-4 15 0,4 18 0,0-33 0,0 16 0,0 1 0,-1-1 0,-1 0 0,0 0 0,-7 20 0,-10 42 0,19-78 0,0 0 0,0 1 0,0-1 0,0 0 0,0 0 0,0 0 0,0 1 0,0-1 0,0 0 0,0 0 0,0 1 0,0-1 0,-1 0 0,1 0 0,0 0 0,0 1 0,0-1 0,0 0 0,0 0 0,0 0 0,-1 0 0,1 1 0,0-1 0,0 0 0,0 0 0,-1 0 0,1 0 0,0 0 0,0 0 0,0 0 0,-1 1 0,1-1 0,0 0 0,0 0 0,0 0 0,-1 0 0,1 0 0,0 0 0,0 0 0,-1 0 0,1 0 0,0 0 0,-6-11 0,1-15 0,6 21 0,-1 0 0,1 0 0,1 0 0,-1 1 0,1-1 0,0 1 0,0-1 0,0 1 0,1-1 0,-1 1 0,1 0 0,0 0 0,0 1 0,1-1 0,7-6 0,12-17 0,-21 25 0,-1 0 0,0 0 0,0 1 0,1-1 0,-1 0 0,1 1 0,0-1 0,-1 1 0,1 0 0,0-1 0,0 1 0,0 0 0,2-1 0,-3 2 0,0 0 0,0 0 0,0 1 0,0-1 0,0 0 0,0 1 0,0-1 0,0 1 0,-1-1 0,1 1 0,0-1 0,0 1 0,0-1 0,-1 1 0,1 0 0,0-1 0,-1 1 0,1 0 0,-1 0 0,1-1 0,-1 1 0,1 0 0,-1 0 0,1 0 0,-1 0 0,0 0 0,0 0 0,1 0 0,-1-1 0,0 1 0,0 2 0,7 24 0,-7-12 0,0-15 0,0 0 0,0 0 0,0 1 0,0-1 0,0 0 0,0 0 0,0 1 0,0-1 0,0 0 0,0 0 0,0 0 0,0 1 0,-1-1 0,1 0 0,0 0 0,0 0 0,0 1 0,0-1 0,0 0 0,-1 0 0,1 0 0,0 0 0,0 1 0,0-1 0,0 0 0,-1 0 0,1 0 0,0 0 0,0 0 0,-1 0 0,1 0 0,0 0 0,0 0 0,0 0 0,-1 0 0,1 0 0,0 0 0,-1 0 0,0-2 0,-1 0 0,1 0 0,-1 0 0,1 0 0,0-1 0,0 1 0,0 0 0,0-1 0,0 1 0,0-1 0,1 1 0,-1-1 0,1 1 0,0-4 0,-2-3 0,-5-34 0,6 31 0,0 0 0,-1 0 0,-1 0 0,0 0 0,-8-18 0,10 28 0,0 0 0,0 0 0,-1 0 0,1 0 0,0 0 0,-1 0 0,1 1 0,-1-1 0,0 0 0,0 1 0,1 0 0,-1-1 0,0 1 0,0 0 0,0 0 0,-1 0 0,1 0 0,0 0 0,0 1 0,0-1 0,-1 1 0,1-1 0,0 1 0,0 0 0,-1 0 0,1 0 0,0 0 0,-1 0 0,1 1 0,0-1 0,0 1 0,-1-1 0,1 1 0,0 0 0,-3 1 0,2 0 0,1 0 0,-1 0 0,1 0 0,-1 0 0,1 1 0,0-1 0,0 1 0,0 0 0,0-1 0,0 1 0,1 0 0,-1 0 0,1 0 0,0 0 0,-2 7 0,-11 19 0,13-27 0,0 0 0,0-1 0,0 1 0,0 0 0,1 0 0,-1 0 0,0 0 0,1 0 0,-1 1 0,1-1 0,0 0 0,0 0 0,0 0 0,0 0 0,0 0 0,1 3 0,11 34 0,-10-35 0,0-1 0,0 1 0,-1-1 0,0 1 0,1 0 0,-2 0 0,1 0 0,0 0 0,-1 0 0,1 0 0,-1 0 0,0 0 0,-1 0 0,1 0 0,-2 6 0,-3-32-1365,4 14-5461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2:58.252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4 6 24575,'86'-6'0,"-135"20"0,46-13 0,0 0 0,0 0 0,0 0 0,1 1 0,-1-1 0,0 1 0,1-1 0,-1 1 0,1 0 0,-1 0 0,1 0 0,0 1 0,-4 4 0,6-7 0,0 1 0,0-1 0,0 1 0,0-1 0,0 0 0,0 1 0,0-1 0,0 1 0,0-1 0,0 1 0,0-1 0,0 0 0,1 1 0,-1-1 0,0 1 0,0-1 0,0 0 0,1 1 0,-1-1 0,0 0 0,0 1 0,1-1 0,-1 0 0,0 1 0,1-1 0,-1 0 0,0 0 0,1 1 0,-1-1 0,0 0 0,1 0 0,-1 0 0,1 1 0,-1-1 0,1 0 0,-1 0 0,0 0 0,1 0 0,-1 0 0,1 0 0,-1 0 0,1 0 0,-1 0 0,0 0 0,1 0 0,-1 0 0,1 0 0,0-1 0,28 1 0,-25-1 0,19 0 0,1 0 0,-1 2 0,0 0 0,1 2 0,38 8 0,20 10 0,145 15 0,-88-11 0,-103-16 0,1-2 0,71 4 0,-19-12 0,53 2 0,-137-1 0,0 2 0,0-1 0,0 1 0,0-1 0,0 1 0,-1 1 0,1-1 0,-1 1 0,0-1 0,1 1 0,-1 0 0,7 8 0,25 15 0,25 13 0,6 2 0,-67-41 0,0 0 0,0 0 0,0 0 0,0 0 0,0 0 0,0 0 0,0 0 0,0 0 0,0 0 0,0 0 0,0 0 0,0 0 0,0 0 0,0 0 0,0 1 0,-1-1 0,1 0 0,0 0 0,0 0 0,0 0 0,0 0 0,0 0 0,0 0 0,0 0 0,0 0 0,0 0 0,0 0 0,0 1 0,0-1 0,0 0 0,0 0 0,0 0 0,1 0 0,-1 0 0,0 0 0,0 0 0,0 0 0,0 0 0,0 0 0,0 0 0,0 0 0,0 0 0,0 1 0,0-1 0,0 0 0,0 0 0,0 0 0,0 0 0,0 0 0,0 0 0,0 0 0,1 0 0,-1 0 0,-14 1 0,-17-4 0,24 1 0,-1 0 0,1 0 0,0-1 0,0 0 0,0-1 0,1 1 0,-1-1 0,-8-7 0,1-1 0,0-1 0,-13-17 0,25 28 0,-11-12 0,-1 1 0,0 1 0,-1 0 0,-1 1 0,0 0 0,-30-14 0,17 4 0,28 20 0,1 1 0,-1-1 0,1 1 0,-1-1 0,1 1 0,0-1 0,-1 1 0,1-1 0,0 1 0,-1-1 0,1 0 0,0 1 0,0-1 0,0 0 0,-1 1 0,1-1 0,0 1 0,0-1 0,0-1 0,0 1 0,1 1 0,-1-1 0,1 0 0,-1 1 0,1-1 0,-1 1 0,1-1 0,-1 1 0,1-1 0,-1 1 0,1-1 0,0 1 0,-1 0 0,1-1 0,0 1 0,-1 0 0,1 0 0,0-1 0,0 1 0,-1 0 0,1 0 0,1 0 0,13-3 0,0 1 0,0 1 0,1 0 0,-1 2 0,20 1 0,77 18 0,-80-14 0,11 2 0,-5-2 0,0 3 0,73 24 0,-96-25 0,-1 1 0,0 1 0,0 0 0,-1 0 0,-1 2 0,19 19 0,14 13 0,55 59 0,-94-99 0,0 0 0,0-1 0,1 0 0,-1 0 0,1-1 0,-1 1 0,1-2 0,0 1 0,0-1 0,9 1 0,35 10 0,-11 8-1365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8:39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541 384 24575,'-1'11'0,"-1"0"0,0-1 0,0 1 0,-1 0 0,-1-1 0,0 0 0,0 0 0,-10 16 0,12-23 0,-1 0 0,0 0 0,0 0 0,0 0 0,-1 0 0,1 0 0,-1-1 0,0 0 0,1 0 0,-1 0 0,0 0 0,-5 1 0,-54 16 0,54-17 0,-6 2 0,-1-1 0,1 0 0,-1-1 0,0 0 0,0-2 0,1 0 0,-18-2 0,27 1 0,0 0 0,1 0 0,-1-1 0,1 0 0,0 0 0,-1 0 0,1-1 0,0 0 0,0 0 0,1 0 0,-8-6 0,-9-7 0,9 8 0,0 0 0,1-2 0,0 1 0,0-2 0,1 1 0,0-1 0,1-1 0,1 0 0,-1 0 0,-10-24 0,14 26 0,0 1 0,1-1 0,1 0 0,0 0 0,0-1 0,1 1 0,-1-15 0,2 19 0,1 0 0,1 0 0,-1 0 0,1 0 0,0 0 0,0 1 0,1-1 0,-1 0 0,1 1 0,0-1 0,1 1 0,0 0 0,0-1 0,6-7 0,79-113 0,-81 117 0,-3 3 0,1 0 0,0 1 0,0-1 0,0 1 0,1 0 0,7-4 0,-11 7 0,1 1 0,0 0 0,0 0 0,0 0 0,0 0 0,0 1 0,1-1 0,-1 1 0,0-1 0,0 1 0,0 0 0,0 1 0,0-1 0,1 0 0,-1 1 0,0 0 0,0 0 0,3 1 0,4 3 0,1 0 0,-1 1 0,0 1 0,-1-1 0,1 1 0,-2 1 0,1 0 0,13 16 0,-2-4 0,-4-4 0,1-2 0,21 14 0,4 3-1365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9:23.9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142 37 24575,'-4'-1'0,"-2"0"0,-2-2 0,-1 1 0,-2 0 0,0 0 0,0 1 0,0-2 0,-2 0 0,-1 1 0,2 0 0,2-2 0,2 0 0,1 1 0,1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9:52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376 225 24575,'0'-1'0,"-1"1"0,1-1 0,-1 1 0,1-1 0,-1 1 0,1-1 0,-1 1 0,0 0 0,1-1 0,-1 1 0,1 0 0,-1-1 0,0 1 0,1 0 0,-1 0 0,0 0 0,1 0 0,-1 0 0,0-1 0,0 1 0,1 0 0,-1 0 0,-1 1 0,-21-2 0,20 1 0,-12 1 0,-1 1 0,1 1 0,0 0 0,-21 7 0,-12 3 0,45-12 0,0 0 0,0-1 0,0 1 0,0 0 0,0-1 0,-1 0 0,1 1 0,0-1 0,0-1 0,-1 1 0,1 0 0,0-1 0,0 1 0,0-1 0,0 0 0,0 0 0,0-1 0,0 1 0,0 0 0,0-1 0,0 0 0,1 0 0,-1 1 0,-2-4 0,0 2 0,1 0 0,0 0 0,0 0 0,0-1 0,1 1 0,-1-1 0,1 0 0,0 0 0,0 0 0,0 0 0,1 0 0,-1-1 0,1 0 0,0 1 0,-2-9 0,-36-83 0,36 86-341,0-1 0,1 0-1,-2-14 1,3 15-6485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0:04.9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84 28 24575,'0'-1'0,"0"-1"0,0 1 0,0 0 0,0 0 0,0 0 0,0 0 0,0 0 0,0 0 0,-1 0 0,1 0 0,0 0 0,-1 0 0,1 0 0,0 0 0,-1 0 0,1 0 0,-1 0 0,0 0 0,1 0 0,-1 0 0,0 1 0,0-1 0,1 0 0,-1 1 0,0-1 0,-1 0 0,0 0 0,1 1 0,0 0 0,-1 0 0,1 0 0,-1 0 0,1 0 0,-1 0 0,1 0 0,-1 0 0,1 0 0,-1 1 0,1-1 0,0 1 0,-1-1 0,1 1 0,-3 1 0,1-1 0,0 1 0,0 0 0,-1 0 0,1 1 0,1-1 0,-1 1 0,0-1 0,1 1 0,-1 0 0,1 0 0,0 0 0,0 0 0,0 0 0,0 1 0,-2 4 0,3-1 0,1 1 0,-1-1 0,1 1 0,1-1 0,1 9 0,-3-15 0,1 0 0,0 1 0,1-1 0,-1 1 0,0-1 0,0 0 0,1 1 0,-1-1 0,0 0 0,1 0 0,-1 1 0,1-1 0,0 0 0,-1 0 0,1 0 0,0 1 0,0-1 0,0 0 0,0 0 0,0 0 0,0 0 0,0-1 0,0 1 0,0 0 0,0 0 0,1-1 0,-1 1 0,0 0 0,0-1 0,1 0 0,-1 1 0,0-1 0,1 0 0,1 1 0,-2-2 0,0 1 0,0 0 0,0-1 0,-1 1 0,1-1 0,0 1 0,0-1 0,-1 0 0,1 1 0,0-1 0,-1 0 0,1 0 0,-1 1 0,1-1 0,-1 0 0,1 0 0,-1 0 0,1 1 0,-1-1 0,0 0 0,0 0 0,1 0 0,-1-1 0,6-31 0,-2 12 0,-1 84 0,-2-47 0,1 0 0,1 0 0,0-1 0,1 1 0,7 15 0,-10-30 0,-1 1 0,1-1 0,-1 1 0,1-1 0,0 0 0,0 1 0,0-1 0,0 0 0,0 0 0,0 0 0,0 0 0,0 0 0,0 0 0,0 0 0,2 1 0,2-5 0,-9-12 0,-5-7 0,7 17 0,0-1 0,0 1 0,0 0 0,-1 1 0,1-1 0,-1 0 0,-5-5 0,6 8 0,0 1 0,1 0 0,-1-1 0,0 1 0,0 0 0,0 0 0,0 0 0,0 1 0,0-1 0,-1 0 0,1 1 0,0-1 0,0 1 0,0 0 0,-1 0 0,1 0 0,0 0 0,0 0 0,-1 0 0,1 1 0,0-1 0,-4 2 0,6-2 0,0 0 0,-1 0 0,1 0 0,0 0 0,0 0 0,-1 0 0,1 0 0,0 0 0,-1 0 0,1 0 0,0 0 0,0 0 0,-1 0 0,1 1 0,0-1 0,-1 0 0,1 0 0,0 0 0,0 0 0,0 1 0,-1-1 0,1 0 0,0 0 0,0 1 0,0-1 0,0 0 0,-1 0 0,1 1 0,0-1 0,0 0 0,0 0 0,0 1 0,0-1 0,0 0 0,0 1 0,0-1 0,0 0 0,0 1 0,0-1 0,0 0 0,0 1 0,10 11 0,19 6 0,49 19 0,-71-33 0,-1 0 0,0 0 0,0 1 0,-1-1 0,1 1 0,6 8 0,-9-9 0,0 0 0,0-1 0,0 0 0,0 1 0,1-1 0,-1-1 0,1 1 0,0 0 0,0-1 0,0 0 0,0 0 0,0 0 0,0 0 0,1-1 0,-1 0 0,0 0 0,1 0 0,6 1 0,8-2 0,50-1 0,-64 0 0,-1 1 0,1-1 0,0 0 0,-1 0 0,1 0 0,-1-1 0,0 0 0,1 1 0,-1-2 0,0 1 0,6-4 0,-10 5 0,0 1 0,0-1 0,-1 1 0,1 0 0,0-1 0,0 1 0,0 0 0,-1 0 0,1-1 0,0 1 0,0 0 0,-1-1 0,1 1 0,0 0 0,-1 0 0,1 0 0,0-1 0,-1 1 0,1 0 0,0 0 0,-1 0 0,1 0 0,0 0 0,-1 0 0,1-1 0,-1 1 0,1 0 0,0 0 0,-1 0 0,1 0 0,0 0 0,-1 1 0,1-1 0,-1 0 0,1 0 0,0 0 0,-1 0 0,1 0 0,-21 0 0,-12 4 0,28-3 0,-1 0 0,0 0 0,1 0 0,-1-1 0,1 0 0,-1 0 0,0-1 0,-6 0 0,14-4 0,11-1 0,14-5 0,58-6 0,-83 17 0,-1 0 0,1 0 0,-1-1 0,1 1 0,-1-1 0,0 1 0,1-1 0,-1 1 0,0-1 0,0 0 0,1 1 0,1-3 0,-5 1 0,-12 5 0,-34 11-682,-97 16-1,135-28-6143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0:39.1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248 132 24575,'-1'-1'0,"1"0"0,-1-1 0,1 1 0,-1 0 0,1-1 0,-1 1 0,0 0 0,1 0 0,-1 0 0,0 0 0,0 0 0,0 0 0,0 0 0,0 0 0,0 0 0,0 0 0,0 0 0,0 1 0,-1-1 0,1 0 0,-2 0 0,2 1 0,1-1 0,-1 1 0,0-1 0,1 1 0,-1 0 0,1-1 0,-1 1 0,0 0 0,1 0 0,-1 0 0,1-1 0,-1 1 0,0 0 0,1 0 0,-1 0 0,0 0 0,1 0 0,-1 0 0,0 0 0,1 0 0,-1 0 0,0 1 0,1-1 0,-1 0 0,1 0 0,-1 1 0,0-1 0,1 0 0,-1 0 0,1 1 0,-1-1 0,1 1 0,-1-1 0,1 1 0,-1-1 0,1 1 0,-1-1 0,1 1 0,-1 0 0,1 0 0,0 0 0,0 0 0,1 0 0,-1-1 0,0 1 0,0 0 0,1 0 0,-1 0 0,1 0 0,-1-1 0,0 1 0,1 0 0,-1-1 0,1 1 0,0 0 0,-1-1 0,1 1 0,0 0 0,5 7 0,-19-5 0,-9-3 0,14-1 0,1 1 0,0 0 0,0 0 0,-12 3 0,17-3 0,0 1 0,1-1 0,-1 1 0,0 0 0,1-1 0,-1 1 0,1 0 0,-1 0 0,1 0 0,-1 0 0,1 0 0,0 1 0,0-1 0,-1 0 0,1 0 0,0 1 0,0-1 0,0 1 0,0-1 0,1 1 0,-1 0 0,0-1 0,0 4 0,-11 34 0,10-35 0,2-6 0,6-20 0,-3 11 0,1 0 0,0 1 0,0-1 0,1 1 0,7-12 0,-10 19 0,1-1 0,-1 1 0,1 0 0,0 0 0,0 0 0,0 1 0,0-1 0,0 1 0,1 0 0,-1-1 0,1 2 0,-1-1 0,1 0 0,0 1 0,0-1 0,0 1 0,5-1 0,-37-15 0,25 16 0,1 0 0,0 0 0,0 0 0,-1 0 0,1 1 0,0-1 0,-1 1 0,1 0 0,0-1 0,-1 1 0,1 0 0,-1 0 0,1 1 0,0-1 0,-1 1 0,1-1 0,0 1 0,-1 0 0,1-1 0,0 1 0,0 0 0,0 1 0,0-1 0,0 0 0,0 1 0,0-1 0,-2 3 0,-1 2 0,1 0 0,0 1 0,0 0 0,0 0 0,1 0 0,-4 13 0,-4 8 0,11-27 0,0 0 0,0-1 0,-1 1 0,1 0 0,0 0 0,-1 0 0,1 0 0,-1-1 0,1 1 0,-1 0 0,1 0 0,-1-1 0,0 1 0,1 0 0,-1-1 0,0 1 0,0-1 0,1 1 0,-1-1 0,0 1 0,0-1 0,0 0 0,1 1 0,-1-1 0,0 0 0,0 0 0,0 1 0,0-1 0,0 0 0,-1 0 0,-2-8 0,12-9 0,2 5 0,1 1 0,18-14 0,-18 15 0,1 0 0,17-21 0,-28 30 0,-1 0 0,1 0 0,-1 0 0,0 0 0,1-1 0,-1 1 0,0 0 0,0 0 0,0 0 0,0 0 0,0-1 0,0 1 0,0 0 0,0 0 0,0 0 0,-1 0 0,1-1 0,0 1 0,-1 0 0,1 0 0,-1 0 0,1 0 0,-1 0 0,0 0 0,1 0 0,-1 0 0,0 0 0,0 1 0,0-1 0,1 0 0,-1 0 0,0 1 0,0-1 0,0 0 0,0 1 0,0-1 0,0 1 0,-2-1 0,1 0 0,1 0 0,0 0 0,0 0 0,-1 1 0,1-1 0,0 0 0,-1 1 0,1-1 0,-1 1 0,1-1 0,-1 1 0,1 0 0,-1 0 0,1 0 0,-1 0 0,1 0 0,-1 0 0,1 0 0,-1 0 0,1 0 0,-1 1 0,1-1 0,-1 1 0,1-1 0,-1 1 0,1 0 0,0-1 0,-3 3 0,4-1 0,-1 0 0,1 1 0,0-1 0,0 1 0,0-1 0,0 1 0,1-1 0,-1 0 0,1 1 0,-1-1 0,1 1 0,0-1 0,0 0 0,2 4 0,4 22 0,-8-18 0,-1 0 0,0 0 0,0 0 0,-1 0 0,-1-1 0,0 0 0,0 1 0,-1-1 0,0-1 0,-12 17 0,16-23 0,13-19 0,-11 16 0,0 0 0,0-1 0,0 1 0,0 0 0,-1-1 0,1 1 0,0 0 0,-1-1 0,1 1 0,-1-1 0,1 1 0,-1-1 0,0 1 0,0-1 0,0-2 0,-1 3 0,0 1 0,0-1 0,0 1 0,0 0 0,-1 0 0,1-1 0,0 1 0,0 0 0,-1 0 0,1 0 0,0 0 0,0 0 0,-1 1 0,1-1 0,0 0 0,0 0 0,0 1 0,0-1 0,-2 1 0,-23 9 0,25-9 0,-1 0 0,1 0 0,0 0 0,0 0 0,0 1 0,0-1 0,0 0 0,1 0 0,-1 1 0,0-1 0,0 1 0,1-1 0,-1 0 0,1 1 0,-1-1 0,1 1 0,0-1 0,0 1 0,0 1 0,0 37 0,1-16 0,-1-21-114,0 0 1,1 1-1,0-1 0,-1 0 0,1 1 1,0-1-1,1 0 0,-1 0 0,1 0 1,-1 0-1,5 5 0,0 0-6712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0:57.0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361 73 24575,'-5'1'0,"0"0"0,-1-1 0,1 2 0,0-1 0,1 0 0,-1 1 0,-6 3 0,6-2 0,-1-1 0,1 0 0,0-1 0,-1 1 0,1-1 0,-9 1 0,-208-2 0,220 0 0,0 0 0,1 0 0,-1 0 0,0-1 0,0 1 0,0 0 0,1-1 0,-1 1 0,0-1 0,1 1 0,-1-1 0,0 0 0,1 0 0,-1 0 0,1 0 0,-1 0 0,1 0 0,0 0 0,-1 0 0,1 0 0,0-1 0,0 1 0,0-1 0,0 1 0,0-1 0,0 1 0,0-1 0,0 1 0,0-4 0,0 0 0,0 0 0,0 0 0,1 0 0,-1-1 0,1 1 0,1 0 0,-1 0 0,1 0 0,1-8 0,-2 13 0,0-1 0,0 1 0,1-1 0,-1 1 0,0 0 0,0-1 0,0 1 0,1-1 0,-1 1 0,0-1 0,0 1 0,1 0 0,-1-1 0,0 1 0,1-1 0,-1 1 0,1 0 0,-1 0 0,0-1 0,1 1 0,-1 0 0,1 0 0,-1-1 0,1 1 0,-1 0 0,1 0 0,-1 0 0,1 0 0,-1 0 0,0-1 0,1 1 0,0 0 0,20 6 0,15 17 0,-26-15 0,0 0 0,0-1 0,1 0 0,1-1 0,-1 0 0,1-1 0,0 0 0,0-1 0,0 0 0,0-1 0,18 2 0,-106-21 0,67 13 0,1 1 0,-1-1 0,0 2 0,0-1 0,0 1 0,0 1 0,-13 0 0,19 0 0,1 0 0,-1 0 0,0 1 0,0 0 0,1-1 0,-1 1 0,0 0 0,1 1 0,-1-1 0,1 0 0,0 1 0,-1-1 0,1 1 0,0-1 0,0 1 0,0 0 0,0 0 0,0 0 0,0 1 0,1-1 0,-1 0 0,1 1 0,-1-1 0,1 0 0,0 1 0,0 0 0,-1 4 0,1-7 0,1 1 0,0-1 0,0 0 0,0 1 0,0-1 0,0 0 0,0 0 0,0 1 0,0-1 0,0 0 0,0 1 0,0-1 0,0 0 0,0 0 0,0 1 0,0-1 0,0 0 0,0 0 0,0 1 0,0-1 0,0 0 0,1 1 0,-1-1 0,0 0 0,0 0 0,0 0 0,0 1 0,1-1 0,-1 0 0,0 0 0,0 0 0,0 1 0,1-1 0,-1 0 0,0 0 0,0 0 0,1 0 0,-1 0 0,1 1 0,14-2 0,16-11 0,-31 12 0,31-16 0,-25 13 0,-1 0 0,1 0 0,0 0 0,0 0 0,0 1 0,0 0 0,0 0 0,1 1 0,-1 0 0,0 0 0,1 0 0,-1 1 0,1 0 0,10 1 0,20 1 0,-30-2 0,0 0 0,0 0 0,-1 1 0,1 0 0,10 2 0,-10 2-1365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0:58.85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 43 24575,'-3'-3'0,"1"1"0,-1-1 0,1 1 0,0-1 0,0 0 0,0 0 0,-3-6 0,5 8 0,0 1 0,0 0 0,0-1 0,0 1 0,0 0 0,0-1 0,0 1 0,0-1 0,0 1 0,0 0 0,0-1 0,0 1 0,0 0 0,0-1 0,0 1 0,0-1 0,0 1 0,0 0 0,1-1 0,-1 1 0,0 0 0,0-1 0,0 1 0,1 0 0,-1 0 0,0-1 0,0 1 0,1 0 0,0-1 0,20-2 0,82 8 0,-95-3-1365,-2 0-5461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1:43.6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274 176 24575,'-77'-8'0,"52"5"0,12 1 0,0 2 0,0 0 0,0 0 0,-20 4 0,28-4 0,0 1 0,-1 0 0,1 1 0,0-1 0,-1 1 0,1 0 0,0 0 0,0 1 0,1 0 0,-1-1 0,0 2 0,1-1 0,-5 4 0,48-10 0,32 3 0,-58 1 0,0 0 0,0-1 0,0-1 0,0 0 0,17-3 0,-29 4 0,0 0 0,0-1 0,0 1 0,0 0 0,0 0 0,0 0 0,0-1 0,0 1 0,0-1 0,0 1 0,-1 0 0,1-1 0,0 0 0,0 1 0,0-1 0,-1 1 0,1-1 0,0 0 0,0 0 0,-15-5 0,-32 3 0,1 5 0,12-1 0,-48-3 0,66-5 0,15 7 0,-1 0 0,1-1 0,0 1 0,0 0 0,0-1 0,0 1 0,0 0 0,0-1 0,0 1 0,0 0 0,0-1 0,0 1 0,0 0 0,0-1 0,0 1 0,0-1 0,0 1 0,0 0 0,0-1 0,0 1 0,1 0 0,-1 0 0,0-1 0,0 1 0,0 0 0,0-1 0,1 1 0,0-2 0,1 1 0,-1 0 0,0-1 0,1 1 0,-1 0 0,1 0 0,0 0 0,-1 0 0,1 1 0,0-1 0,-1 0 0,1 1 0,0-1 0,2 0 0,17-5 0,-10 1 0,-11 5 0,0 0 0,0 0 0,0 0 0,0 0 0,0 0 0,0 0 0,0 0 0,0 0 0,1 0 0,-1 0 0,0 0 0,0 0 0,0-1 0,0 1 0,0 0 0,0 0 0,0 0 0,0 0 0,0 0 0,0 0 0,0 0 0,0 0 0,0 0 0,0-1 0,0 1 0,1 0 0,-1 0 0,0 0 0,0 0 0,0 0 0,0 0 0,0 0 0,0 0 0,0-1 0,0 1 0,-1 0 0,1 0 0,0 0 0,0 0 0,0 0 0,0 0 0,0 0 0,0 0 0,0-1 0,0 1 0,0 0 0,0 0 0,0 0 0,0 0 0,0 0 0,0 0 0,0 0 0,-1 0 0,1 0 0,0 0 0,0 0 0,-19 1 0,15 0 0,18-4 0,44-10 0,-72 15 0,11-2 0,0 1 0,-1-1 0,1 1 0,0 0 0,-1 0 0,1 0 0,0 0 0,0 0 0,0 1 0,-6 3 0,32-22 0,47-25 0,-64 38 0,-3 2 0,1 0 0,-1-1 0,0 1 0,0-1 0,0 0 0,-1 0 0,1 0 0,4-7 0,11-12 0,-15 20 0,0 0 0,0 0 0,1 1 0,-1 0 0,0-1 0,0 1 0,1 0 0,-1 0 0,1 1 0,-1-1 0,5 0 0,45 0 0,-42 1 0,61 0-1365,-66 0-5461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1:59.2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297 7 24575,'1'0'0,"-1"-1"0,1 1 0,0-1 0,-1 0 0,1 1 0,-1 0 0,1-1 0,0 1 0,0-1 0,-1 1 0,1 0 0,0-1 0,0 1 0,-1 0 0,1 0 0,0 0 0,0 0 0,0-1 0,-1 1 0,1 0 0,0 0 0,0 1 0,0-1 0,1 0 0,21 3 0,21 21 0,-41-23 0,-1 0 0,1 1 0,0-1 0,0 1 0,-1 0 0,1 0 0,-1 0 0,0 0 0,1 0 0,-1 1 0,0-1 0,0 0 0,-1 1 0,1 0 0,0-1 0,-1 1 0,1 0 0,-1 0 0,0 0 0,0 0 0,0 0 0,-1 0 0,1 4 0,1 10 0,-1 0 0,0 0 0,-3 24 0,1 19 0,3-43 0,0-2 0,4-29 0,0-10 0,-3 17 0,-1 0 0,0-1 0,0 0 0,0-13 0,-2 18 0,0 0 0,-1-1 0,1 1 0,-1 0 0,0-1 0,0 1 0,0 0 0,0 0 0,-1 0 0,1 0 0,-1 0 0,0 0 0,0 0 0,-3-3 0,2 2 0,-1-2 0,0 1 0,-1-1 0,0 1 0,0 0 0,-1 0 0,1 0 0,-1 1 0,0 0 0,-8-4 0,13 8 0,1 0 0,-1 0 0,1 0 0,-1 1 0,1-1 0,-1 0 0,1 0 0,-1 1 0,1-1 0,-1 0 0,1 1 0,0-1 0,-1 0 0,1 1 0,0-1 0,-1 1 0,1-1 0,0 1 0,-1-1 0,1 1 0,0-1 0,0 1 0,-1-1 0,1 1 0,0-1 0,0 1 0,0-1 0,0 1 0,0 0 0,0-1 0,0 1 0,0-1 0,0 1 0,0 0 0,-1 29 0,1-22 0,0-5 0,0-1 0,0 0 0,-1 1 0,1-1 0,-1 0 0,1 1 0,-1-1 0,0 0 0,0 0 0,1 1 0,-2-1 0,1 0 0,0 0 0,0 0 0,-1 0 0,1-1 0,-1 1 0,1 0 0,-1 0 0,0-1 0,0 1 0,0-1 0,0 0 0,-3 2 0,1-2 0,0 1 0,-1-2 0,1 1 0,0 0 0,-1-1 0,1 0 0,0 0 0,-1 0 0,1-1 0,0 1 0,-1-1 0,-7-2 0,11 3 0,7 5 0,-1-2 0,-1 0 0,0 1 0,1-1 0,-1 1 0,6 8 0,-10-12 0,1 1 0,-1-1 0,1 1 0,-1 0 0,0-1 0,0 1 0,1 0 0,-1-1 0,0 1 0,0 0 0,0 0 0,1-1 0,-1 1 0,0 0 0,0-1 0,0 1 0,0 0 0,-1 0 0,1-1 0,0 1 0,0 0 0,0 0 0,-1 0 0,0 0 0,0 0 0,0 0 0,0 0 0,0 0 0,0 0 0,0 0 0,0 0 0,-1 0 0,1-1 0,0 1 0,0 0 0,-1-1 0,1 0 0,0 1 0,-3 0 0,-19 5 0,16-5 0,-1 0 0,1 1 0,0 0 0,0 1 0,1 0 0,-1 0 0,-12 8 0,19-11 0,0 0 0,-1 0 0,1 0 0,0 0 0,0 0 0,0 0 0,0 0 0,0 0 0,0 0 0,0 1 0,0-1 0,-1 0 0,1 0 0,0 0 0,0 0 0,0 0 0,0 0 0,0 0 0,0 0 0,0 0 0,0 1 0,0-1 0,0 0 0,0 0 0,0 0 0,0 0 0,0 0 0,0 0 0,0 1 0,0-1 0,0 0 0,0 0 0,0 0 0,0 0 0,0 0 0,0 0 0,0 0 0,0 1 0,0-1 0,0 0 0,0 0 0,0 0 0,0 0 0,0 0 0,0 0 0,0 0 0,1 0 0,-1 1 0,0-1 0,0 0 0,0 0 0,0 0 0,0 0 0,0 0 0,0 0 0,0 0 0,0 0 0,1 0 0,11 2 0,12-3 0,-21 1 0,-1 0 0,1 0 0,-1-1 0,1 1 0,-1-1 0,0 0 0,1 0 0,-1 1 0,0-1 0,1-1 0,-1 1 0,0 0 0,0 0 0,0-1 0,0 0 0,0 1 0,0-1 0,-1 0 0,1 0 0,0 0 0,-1 0 0,0 0 0,1 0 0,-1 0 0,0 0 0,0-1 0,0 1 0,0 0 0,-1-1 0,1 1 0,-1-1 0,1 1 0,-1-1 0,0 1 0,0-1 0,0 1 0,0 0 0,0-1 0,-1 1 0,1-1 0,-2-3 0,-33 41 0,18-26 0,11-5 0,-1 0 0,0-1 0,-1 0 0,1 0 0,0 0 0,-1-1 0,0 0 0,-11 1 0,4-1 0,0 0 0,-20 7 0,-22 4 0,56-12 0,0-1 0,-1 1 0,1-1 0,0 1 0,0-1 0,0 1 0,0 0 0,0-1 0,0 1 0,0 0 0,0 0 0,0 0 0,0 0 0,0 0 0,1 0 0,-1 0 0,0 0 0,1 0 0,-1 1 0,1-1 0,-1 0 0,1 0 0,-1 0 0,1 1 0,0-1 0,0 0 0,0 1 0,0-1 0,0 0 0,0 0 0,0 1 0,0 1 0,0-3 0,-1-16 0,1 15 0,0 1 0,0-1 0,-1 1 0,1-1 0,0 0 0,0 1 0,0-1 0,0 1 0,-1-1 0,1 0 0,0 1 0,-1-1 0,1 1 0,0-1 0,-1 1 0,1-1 0,-1 1 0,1-1 0,-1 1 0,1 0 0,-1-1 0,1 1 0,-1 0 0,1-1 0,-1 1 0,1 0 0,-1 0 0,-1-1 0,20 20 0,-8-16 0,0 0 0,1-1 0,-1-1 0,1 1 0,-1-2 0,1 0 0,-1 0 0,18-2 0,12 0 0,-11 2 0,-1 0 0,-22 0 0,-12 0 0,-7-1 0,0-1 0,1 0 0,-16-5 0,1 1 0,38 7 17,-1-1-1,1 0 1,0-1 0,-1 0-1,1 0 1,0-1 0,17-6-1,-13 4-315,0 0-1,0 2 0,0-1 1,16 1-1,-22 2-6526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2:31.80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44 191 24575,'-20'2'0,"14"6"0,6-6 0,1 0 0,-1 1 0,1-1 0,0 0 0,0 0 0,0 0 0,0 0 0,0 0 0,1 0 0,1 2 0,-1 0 0,-1-3 0,-1-1 0,0 0 0,0 0 0,0 0 0,1 0 0,-1 0 0,0 0 0,0 1 0,0-1 0,0 0 0,1 0 0,-1 0 0,0 0 0,0 1 0,0-1 0,0 0 0,0 0 0,1 0 0,-1 1 0,0-1 0,0 0 0,0 0 0,0 1 0,0-1 0,0 0 0,0 0 0,0 1 0,0-1 0,0 0 0,0 0 0,0 1 0,0-1 0,0 0 0,0 0 0,0 0 0,0 1 0,-1-1 0,1 0 0,0 0 0,0 1 0,0-1 0,0 0 0,0 0 0,0 0 0,-1 0 0,1 1 0,0-1 0,0 0 0,0 0 0,-1 0 0,1 0 0,0 1 0,-1-1 0,-14-3 0,-1 0 0,47 23 0,43 34 0,-71-51 0,-9-3 0,-7 1 0,13-1 0,0 0 0,-1 0 0,1 0 0,0 0 0,0 0 0,0 1 0,0-1 0,-1 0 0,1 0 0,0 0 0,0 0 0,0 1 0,0-1 0,0 0 0,0 0 0,0 0 0,-1 0 0,1 1 0,0-1 0,0 0 0,0 0 0,0 1 0,0-1 0,0 0 0,0 0 0,0 0 0,0 1 0,0-1 0,0 0 0,0 0 0,0 0 0,0 1 0,0-1 0,0 0 0,1 0 0,-1 1 0,0-1 0,0 0 0,0 0 0,0 0 0,0 0 0,0 1 0,1-1 0,-1 0 0,0 0 0,0 0 0,0 0 0,0 0 0,1 1 0,-1-1 0,0 0 0,0 0 0,4 4 0,0 0 0,0-1 0,0 0 0,0 1 0,1-1 0,-1-1 0,1 1 0,-1-1 0,1 1 0,0-1 0,0-1 0,0 1 0,0-1 0,1 0 0,-1 0 0,9 0 0,10 3 0,2 5 0,-25-9 0,-1 0 0,1 0 0,-1 1 0,1-1 0,0 0 0,-1 1 0,1-1 0,-1 0 0,1 1 0,-1-1 0,1 1 0,-1-1 0,1 0 0,-1 1 0,0-1 0,1 1 0,-1 0 0,1-1 0,-1 1 0,0-1 0,0 1 0,1-1 0,-1 1 0,0 0 0,0-1 0,0 1 0,0 0 0,0-1 0,0 1 0,0-1 0,0 2 0,30-1 0,-22-1 0,0 0 0,0 0 0,0-1 0,0 0 0,13-4 0,-18 3 0,0 1 0,0-1 0,0 1 0,0-1 0,0 0 0,-1 0 0,1 0 0,-1-1 0,1 1 0,-1 0 0,0-1 0,0 0 0,0 1 0,0-1 0,0 0 0,1-4 0,2-2 0,1 0 0,0 1 0,0 0 0,12-11 0,-13 15 0,-1-1 0,1 0 0,-1 1 0,0-1 0,0-1 0,-1 1 0,1-1 0,-1 1 0,0-1 0,-1 0 0,0 0 0,0 0 0,0 0 0,1-7 0,3-37 0,0-30 0,-6 16-1365,0 56-5461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3:01.408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48 82 24575,'-5'-3'0,"-4"-5"0,0-3 0,-2 0 0,2 3 0,5-2 0,6 2 0,7 1 0,2-1 0,0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2:39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156 107 24575,'1'10'0,"-1"-8"0,0 0 0,1 1 0,-1-1 0,0 0 0,0 0 0,0 0 0,0 1 0,-1-1 0,1 0 0,-1 0 0,1 0 0,-1 1 0,0-1 0,0 0 0,0 0 0,0 0 0,-1 2 0,1-4 0,1 0 0,-1 0 0,1 0 0,-1 0 0,1-1 0,-1 1 0,0 0 0,1 0 0,-1 0 0,1 0 0,-1-1 0,1 1 0,-1 0 0,1 0 0,-1-1 0,1 1 0,-1 0 0,1-1 0,-1 1 0,1-1 0,0 1 0,-1-1 0,1 1 0,0 0 0,-1-1 0,1 0 0,0 1 0,0-1 0,-1 0 0,-12-23 0,10 19 0,-7-16 0,-13-36 0,7 16 0,14 100 0,2-48 0,0 0 0,-1 1 0,0-1 0,0 0 0,-2 0 0,1 0 0,-1 0 0,-1 0 0,-7 15 0,11-26 0,0 1 0,0-1 0,0 0 0,0 0 0,0 0 0,-1 0 0,1 0 0,0 0 0,0 0 0,0 0 0,0 0 0,0 1 0,0-1 0,0 0 0,0 0 0,0 0 0,0 0 0,0 0 0,-1 0 0,1 0 0,0 0 0,0 0 0,0 0 0,0 0 0,0 0 0,0 0 0,0 0 0,0 0 0,-1 0 0,1 0 0,0 0 0,0 0 0,0 0 0,0 0 0,0 0 0,0 0 0,0 0 0,0 0 0,-1 0 0,1 0 0,0 0 0,0 0 0,0 0 0,0 0 0,0 0 0,0-1 0,0 1 0,0 0 0,0 0 0,0 0 0,-1 0 0,1 0 0,0 0 0,0 0 0,0 0 0,0 0 0,0-1 0,0 1 0,0 0 0,0 0 0,0 0 0,0 0 0,0 0 0,0 0 0,-3-14 0,0-15 0,2 6 0,-1 12 0,2 0 0,0 0 0,0 0 0,1 0 0,0 0 0,5-17 0,-6 28 0,0-1 0,0 1 0,0-1 0,0 1 0,0-1 0,0 1 0,0 0 0,1-1 0,-1 1 0,0-1 0,0 1 0,0-1 0,1 1 0,-1 0 0,0-1 0,0 1 0,1 0 0,-1-1 0,0 1 0,1 0 0,-1-1 0,1 1 0,-1 0 0,0-1 0,1 1 0,-1 0 0,1 0 0,-1 0 0,1 0 0,0-1 0,5 13 0,-1 23 0,-4-13 0,1-8 0,-1 0 0,-1 0 0,0 0 0,-1 0 0,-1-1 0,0 1 0,-4 15 0,-30-41 0,23 7 0,32 9 0,3 2-47,31 6-1271,-45-11-5508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2:56.4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303 174 24575,'2'0'0,"0"0"0,-1 0 0,1 0 0,0 0 0,0 1 0,-1-1 0,1 1 0,0-1 0,0 1 0,-1 0 0,1-1 0,-1 1 0,1 0 0,-1 0 0,1 0 0,-1 0 0,0 0 0,1 1 0,-1-1 0,0 0 0,0 1 0,0-1 0,0 1 0,0-1 0,2 4 0,-1 0 0,0 1 0,-1-1 0,1 1 0,-1 0 0,0 0 0,0 11 0,-2-6 0,1 1 0,-2-1 0,1 0 0,-2 0 0,1 0 0,-7 17 0,9-28 0,0 0 0,0 0 0,0-1 0,0 1 0,0 0 0,0 0 0,0 0 0,0 0 0,0 0 0,0 0 0,0 0 0,-1 0 0,1 0 0,0 0 0,0 0 0,0 0 0,0 0 0,0 0 0,0-1 0,0 1 0,0 0 0,0 0 0,0 0 0,0 0 0,0 0 0,0 0 0,0 0 0,0 0 0,0 0 0,0 0 0,0 0 0,0 0 0,0 0 0,-1 0 0,1 0 0,0 0 0,0 0 0,0 0 0,0 0 0,0 0 0,0 0 0,0 0 0,0 0 0,0 0 0,0 0 0,0 0 0,0 0 0,0 0 0,0 0 0,-1 0 0,1 0 0,0 0 0,0 0 0,0 0 0,0 0 0,0 0 0,-2-12 0,0-16 0,1 12 0,1 1 0,1 0 0,0-1 0,2 1 0,-1 0 0,2 0 0,5-15 0,-9 29 0,0 0 0,0 1 0,0-1 0,0 1 0,1-1 0,-1 0 0,0 1 0,1-1 0,-1 1 0,0-1 0,1 1 0,-1-1 0,0 1 0,1-1 0,-1 1 0,1 0 0,-1-1 0,1 1 0,-1-1 0,1 1 0,0 0 0,-1 0 0,1-1 0,-1 1 0,1 0 0,0-1 0,8 13 0,-3 27 0,-7 0 0,-1 1 0,-2 0 0,-12 50 0,14-83 0,1 1 0,-1 0 0,1 0 0,-2 0 0,1 0 0,-1-1 0,0 1 0,0-1 0,-8 12 0,11-20 0,0 1 0,0 0 0,0 0 0,0-1 0,0 1 0,0 0 0,0 0 0,0-1 0,0 1 0,0 0 0,-1 0 0,1-1 0,0 1 0,0 0 0,0 0 0,0-1 0,0 1 0,0 0 0,-1 0 0,1 0 0,0-1 0,0 1 0,0 0 0,0 0 0,-1 0 0,1-1 0,0 1 0,0 0 0,-1 0 0,1 0 0,0 0 0,0 0 0,-1 0 0,1 0 0,0 0 0,0-1 0,-1 1 0,1 0 0,0 0 0,0 0 0,-1 0 0,1 0 0,0 0 0,0 1 0,-1-1 0,1 0 0,0 0 0,0 0 0,-1 0 0,1 0 0,0 0 0,0 0 0,-1 0 0,1 1 0,0-1 0,0 0 0,0 0 0,-1 0 0,1 0 0,0 1 0,0-1 0,-1 0 0,6-23 0,-4 22 0,-1 0 0,0 1 0,1-1 0,-1 0 0,1 0 0,-1 0 0,1 1 0,0-1 0,-1 0 0,1 1 0,-1-1 0,1 0 0,0 1 0,0-1 0,-1 1 0,1-1 0,0 1 0,0-1 0,0 1 0,0 0 0,0 0 0,-1-1 0,1 1 0,0 0 0,0 0 0,0 0 0,0 0 0,0 0 0,0 0 0,0 0 0,0 0 0,0 0 0,0 0 0,-1 0 0,1 1 0,0-1 0,0 0 0,0 1 0,0-1 0,0 1 0,-1-1 0,1 1 0,0-1 0,0 1 0,-1 0 0,1-1 0,0 1 0,-1 0 0,1-1 0,0 2 0,0 0 0,0-1 0,0 0 0,-1 0 0,1 1 0,0-1 0,-1 1 0,1-1 0,-1 1 0,0-1 0,1 1 0,-1-1 0,0 1 0,0-1 0,0 1 0,0-1 0,0 1 0,0-1 0,-1 1 0,1-1 0,0 1 0,-1-1 0,1 1 0,-1-1 0,1 1 0,-1-1 0,0 0 0,0 1 0,-1 1 0,2-3 0,0 0 0,0 0 0,-1 0 0,1 0 0,0 1 0,0-1 0,0 0 0,0 0 0,0 0 0,0 0 0,-1 0 0,1 0 0,0 0 0,0 0 0,0 0 0,0 0 0,-1 0 0,1 0 0,0 1 0,0-1 0,0 0 0,0 0 0,0 0 0,-1 0 0,1-1 0,0 1 0,0 0 0,0 0 0,0 0 0,-1 0 0,1 0 0,0 0 0,0 0 0,0 0 0,0 0 0,0 0 0,-1 0 0,1 0 0,0 0 0,0-1 0,0 1 0,0 0 0,0 0 0,0 0 0,0 0 0,-1-1 0,-2-10 0,2-11 0,2 15 0,0 1 0,1 0 0,0 0 0,0 0 0,6-10 0,-7 14 0,-1 1 0,1-1 0,0 1 0,0-1 0,0 0 0,0 1 0,0 0 0,0-1 0,0 1 0,0 0 0,1-1 0,-1 1 0,0 0 0,1 0 0,-1 0 0,1 0 0,0 0 0,-1 0 0,1 1 0,-1-1 0,1 1 0,0-1 0,0 1 0,2-1 0,-3 1 0,-1 0 0,0 1 0,1-1 0,-1 0 0,1 0 0,-1 1 0,0-1 0,1 0 0,-1 1 0,0-1 0,1 0 0,-1 1 0,0-1 0,1 0 0,-1 1 0,0-1 0,0 1 0,1-1 0,-1 1 0,0-1 0,0 0 0,0 1 0,0-1 0,0 1 0,0-1 0,0 1 0,0-1 0,0 1 0,0 0 0,-1 2 0,-1-10 0,-5-43 0,-2-77 0,9 122 0,1-11 0,-1-1 0,-1 1 0,-6-29 0,7 44 0,-1 0 0,0-1 0,1 1 0,-1 0 0,0 0 0,0 0 0,0 0 0,0 0 0,0 0 0,0 0 0,0 0 0,0 0 0,0 0 0,-1 0 0,1 1 0,0-1 0,0 1 0,-1-1 0,1 1 0,0-1 0,-1 1 0,1 0 0,-1-1 0,1 1 0,0 0 0,-1 0 0,1 0 0,-1 0 0,1 1 0,-1-1 0,1 0 0,0 0 0,-1 1 0,1-1 0,-2 2 0,1-2 0,-1 1 0,1-1 0,0 1 0,-1 0 0,1 0 0,0 0 0,0 0 0,0 1 0,0-1 0,0 1 0,0-1 0,0 1 0,0-1 0,0 1 0,1 0 0,-1 0 0,1 0 0,-1 0 0,1 0 0,-2 4 0,1 61 0,3-42 0,-1-24 0,1-12 0,3-60 0,-1 54 0,-2 0 0,0 0 0,0 0 0,-2 0 0,-5-33 0,6 49 0,0 0 0,-1 0 0,1-1 0,0 1 0,0 0 0,-1-1 0,1 1 0,-1 0 0,1 0 0,-1 0 0,0 0 0,1-1 0,-1 1 0,0 0 0,0 0 0,0 0 0,0 0 0,0 1 0,0-1 0,0 0 0,0 0 0,0 1 0,0-1 0,0 0 0,-1 1 0,1-1 0,0 1 0,0 0 0,-1-1 0,1 1 0,0 0 0,-1 0 0,1 0 0,0 0 0,-1 0 0,1 0 0,-2 0 0,1 1 0,-1 0 0,1 0 0,-1 0 0,1 0 0,0 1 0,-1-1 0,1 1 0,0-1 0,0 1 0,0 0 0,1 0 0,-1 0 0,0 0 0,1 0 0,-1 0 0,1 0 0,-2 4 0,0 1 0,1 0 0,0 1 0,0-1 0,0 1 0,0 13 0,2-19 0,0 0 0,0 1 0,0-1 0,0 0 0,1 0 0,-1 1 0,1-1 0,-1 0 0,1 0 0,0 0 0,1 2 0,-2-3 0,1 0 0,-1-1 0,1 1 0,0 0 0,-1-1 0,1 1 0,0-1 0,-1 1 0,1-1 0,0 1 0,0-1 0,-1 0 0,1 1 0,0-1 0,0 0 0,0 0 0,-1 1 0,1-1 0,0 0 0,0 0 0,0 0 0,0 0 0,0 0 0,-1 0 0,1 0 0,0-1 0,0 1 0,1 0 0,1-1 0,-1 0 0,0 0 0,1 0 0,-1 0 0,0-1 0,0 1 0,0-1 0,0 1 0,0-1 0,0 0 0,0 1 0,0-1 0,-1 0 0,1 0 0,-1 0 0,1 0 0,1-5 0,-2 5 0,0 1 0,-1-1 0,1 1 0,-1-1 0,1 0 0,-1 1 0,1-1 0,-1 0 0,0 1 0,0-1 0,0 0 0,0 1 0,0-1 0,0 0 0,-1 1 0,1-1 0,-1 0 0,1 1 0,-1-1 0,1 1 0,-1-1 0,0 1 0,0-1 0,0 1 0,1-1 0,-2 1 0,0-2 0,1 2 0,0 0 0,-1 0 0,1 1 0,0-1 0,0 0 0,-1 1 0,1-1 0,0 1 0,-1-1 0,1 1 0,-1 0 0,1-1 0,0 1 0,-1 0 0,1 0 0,-1 0 0,1 0 0,-1 0 0,1 0 0,0 1 0,-1-1 0,1 0 0,-1 1 0,1-1 0,0 1 0,-1 0 0,1-1 0,0 1 0,0 0 0,0 0 0,-2 0 0,-4 4 0,1 1 0,0-1 0,-11 13 0,15-16 0,-3 1 0,1 1 0,-1-1 0,-1 0 0,1-1 0,0 1 0,-1-1 0,1 0 0,-1 0 0,1-1 0,-1 0 0,-10 1 0,-23 8 0,33-8 0,0 0 0,0 0 0,-1-1 0,1 0 0,0 0 0,0 0 0,-1-1 0,-6 0 0,13 0 0,0-1 0,-1 1 0,1 0 0,0 0 0,-1-1 0,1 1 0,0 0 0,0-1 0,-1 1 0,1-1 0,0 1 0,0 0 0,0-1 0,0 1 0,-1-1 0,1 1 0,0 0 0,0-1 0,0 1 0,0-1 0,0 1 0,0-1 0,0 1 0,0 0 0,0-1 0,0 1 0,0-1 0,0 1 0,1-1 0,-1 1 0,0 0 0,0-1 0,0 1 0,0 0 0,1-1 0,-1 1 0,0-1 0,1 1 0,-1 0 0,0 0 0,0-1 0,1 1 0,-1 0 0,1-1 0,14-17 0,-15 18 0,10-10 0,0 0 0,0 0 0,15-9 0,-21 16 0,0 1 0,0-1 0,0 1 0,0 0 0,1 1 0,-1-1 0,0 1 0,1 0 0,-1 0 0,1 0 0,0 0 0,-1 1 0,9 0 0,-13 0 0,0 1 0,-1 0 0,1 0 0,0-1 0,0 1 0,-1 0 0,1-1 0,0 1 0,-1-1 0,1 1 0,-1 0 0,1-1 0,-1 1 0,1-1 0,-1 1 0,1-1 0,-1 1 0,1-1 0,-1 0 0,0 1 0,1-1 0,-1 0 0,0 1 0,0-1 0,-21 16 0,-15 7 0,69-26 0,1-4 0,-21 5 0,-1 0 0,0-1 0,1 0 0,-1 0 0,18-10 0,-29 13 0,0 0 0,0 0 0,0 0 0,1 0 0,-1 0 0,0 0 0,0-1 0,0 1 0,0 0 0,0 0 0,0 0 0,0 0 0,0 0 0,0 0 0,0 0 0,0-1 0,1 1 0,-1 0 0,0 0 0,0 0 0,0 0 0,0 0 0,0 0 0,0-1 0,0 1 0,0 0 0,0 0 0,0 0 0,0 0 0,0 0 0,0-1 0,0 1 0,0 0 0,-1 0 0,1 0 0,0 0 0,0 0 0,0 0 0,0-1 0,0 1 0,0 0 0,0 0 0,0 0 0,0 0 0,0 0 0,-1 0 0,1 0 0,0 0 0,0 0 0,0 0 0,0-1 0,0 1 0,0 0 0,-1 0 0,1 0 0,0 0 0,0 0 0,0 0 0,0 0 0,0 0 0,0 0 0,-1 0 0,-13-4 0,5 3 0,23 4 0,2-1 0,0 0 0,0 2 0,0 0 0,0 1 0,25 12 0,-36-14 0,0 0 0,0 0 0,0 0 0,0 1 0,-1 0 0,0 0 0,0 0 0,0 0 0,0 1 0,-1 0 0,0-1 0,0 1 0,0 0 0,0 1 0,-1-1 0,0 0 0,0 1 0,0 0 0,1 9 0,8 24 0,-9-33 0,1 0 0,-1 1 0,0 0 0,-1-1 0,0 1 0,0 0 0,0 0 0,-1 0 0,-1 10 0,1-17 0,0 0 0,0 0 0,0 0 0,0 0 0,0 0 0,0 0 0,0 0 0,0 1 0,0-1 0,0 0 0,0 0 0,0 0 0,0 0 0,0 0 0,0 0 0,0 0 0,-1 0 0,1 0 0,0 1 0,0-1 0,0 0 0,0 0 0,0 0 0,0 0 0,0 0 0,0 0 0,-1 0 0,1 0 0,0 0 0,0 0 0,0 0 0,0 0 0,0 0 0,0 0 0,0 0 0,0 0 0,-1 0 0,1 0 0,0 0 0,0 0 0,0 0 0,0 0 0,0 0 0,0 0 0,0 0 0,-1 0 0,1 0 0,0 0 0,0 0 0,0 0 0,0-1 0,0 1 0,0 0 0,0 0 0,0 0 0,0 0 0,0 0 0,-1 0 0,-7-10 0,-4-11 0,3-20 0,-2-5 0,6 104 0,4-40 0,-1-1 0,-1 1 0,0-1 0,-1 0 0,-1-1 0,-8 19 0,5-13 0,1 1 0,-6 32 0,7-37 0,6-18 0,-1 0 0,1 0 0,0 1 0,0-1 0,-1 0 0,1 0 0,0 0 0,0 0 0,-1 0 0,1 1 0,0-1 0,-1 0 0,1 0 0,0 0 0,0 0 0,-1 0 0,1 0 0,0 0 0,-1 0 0,1 0 0,0 0 0,-1 0 0,1 0 0,0 0 0,0 0 0,-1-1 0,1 1 0,0 0 0,-1 0 0,1 0 0,0-1 0,-24-26 0,22 24 0,-1-1 0,1 1 0,-1 0 0,1 0 0,-1 0 0,-5-4 0,10 9 0,-1 1 0,1 0 0,0 0 0,-1 0 0,1 1 0,-1-1 0,0 0 0,0 1 0,1 5 0,6 15 0,-3-15 0,-3-5 0,0 0 0,0 0 0,0 0 0,0 1 0,-1-1 0,2 7 0,-3-10 0,0 0 0,0 0 0,0 1 0,0-1 0,0 0 0,0 0 0,-1 0 0,1 0 0,0 1 0,-1-1 0,1 0 0,-1 0 0,1 0 0,-1 0 0,1 0 0,-1 0 0,0 0 0,0 0 0,0 0 0,1 0 0,-1-1 0,0 1 0,0 0 0,0 0 0,0-1 0,0 1 0,0-1 0,0 1 0,-2 0 0,0 0-92,-27 16 316,30-17-247,0 0 1,-1 0 0,1 1-1,0-1 1,-1 0 0,1 0-1,-1 0 1,1 0 0,0 1-1,-1-1 1,1 0 0,0 0-1,0 1 1,-1-1 0,1 0-1,0 0 1,-1 1 0,1-1-1,0 0 1,0 1 0,0-1-1,-1 0 1,1 1 0,0-1-1,0 1 1,0-1 0,0 0-1,0 1 1,0-1 0,0 0-1,0 1 1,0-1 0,0 1-1,0-1 1,0 0 0,0 1-1,0-1 1,0 1 0,0-1-1,0 0 1,0 1-1,1-1 1,-1 0 0,0 1-1,0-1 1,0 0 0,1 1-1,-1-1 1,0 0 0,0 1-1,1-1 1,-1 0 0,0 0-1,1 1 1,-1-1 0,0 0-1,1 0 1,-1 0 0,0 1-1,1-1 1,-1 0 0,0 0-1,1 0 1,-1 0 0,1 0-1,0 0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2:05.45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122 1 24575,'4'0'0,"1"1"0,0 0 0,0 0 0,0 0 0,0 0 0,-1 1 0,1 0 0,-1 0 0,7 4 0,41 29 0,-20-12 0,-32-23 0,1 0 0,0 1 0,-1-1 0,1 1 0,0-1 0,-1 0 0,1 1 0,-1-1 0,1 1 0,0 0 0,-1-1 0,0 1 0,1-1 0,-1 1 0,1 0 0,-1-1 0,0 1 0,1 0 0,-1-1 0,0 1 0,0 0 0,1 0 0,-1-1 0,0 1 0,0 0 0,0 0 0,0-1 0,0 1 0,0 0 0,0 0 0,-1 1 0,0 0 0,0 0 0,0-1 0,0 1 0,0 0 0,-1-1 0,1 1 0,-1-1 0,1 1 0,-1-1 0,1 0 0,-4 2 0,-1 1 0,0-1 0,1 0 0,-1 0 0,-1-1 0,1 0 0,0 0 0,-9 2 0,-84 8 0,92-12 0,1 0 0,0-1 0,-1 1 0,1-1 0,0 0 0,0-1 0,-1 1 0,1-1 0,0-1 0,-11-5 0,10 5-1365,1 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2:07.41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 1 24575,'-2'0'0,"1"0"0,3 0 0,1 1 0,2 0 0,1 1 0,1-1 0,2 2 0,1 0 0,0 0 0,1-1 0,0 0 0,-1-1 0,1-1 0,-1 0 0,-3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3:01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260 0 24575,'-1'2'0,"1"-1"0,0 1 0,-1-1 0,1 0 0,-1 1 0,0-1 0,1 0 0,-1 1 0,0-1 0,0 0 0,0 0 0,0 1 0,0-1 0,0 0 0,0 0 0,0 0 0,0 0 0,-1-1 0,1 1 0,0 0 0,-1 0 0,-1 0 0,1-1 0,1 1 0,0-1 0,-1 1 0,1 0 0,0-1 0,0 1 0,0 0 0,-1-1 0,1 1 0,0 0 0,0 0 0,0 0 0,0 0 0,1 0 0,-1 0 0,0 0 0,0 1 0,1-1 0,-1 0 0,0 0 0,1 0 0,-1 1 0,1-1 0,0 0 0,-1 1 0,1-1 0,0 0 0,0 1 0,0-1 0,0 1 0,0-1 0,0 0 0,0 1 0,0-1 0,1 0 0,0 3 0,0-1 0,0 0 0,1-1 0,-1 1 0,1 0 0,0-1 0,0 1 0,0-1 0,0 1 0,0-1 0,3 2 0,6 7 0,-11-11 0,0 0 0,0 0 0,0 0 0,0 0 0,0 0 0,0 0 0,1 0 0,-1 1 0,0-1 0,0 0 0,0 0 0,0 0 0,0 0 0,0 0 0,0 0 0,0 1 0,0-1 0,0 0 0,0 0 0,0 0 0,0 0 0,0 0 0,0 0 0,0 1 0,0-1 0,0 0 0,0 0 0,0 0 0,0 0 0,0 0 0,0 0 0,-1 1 0,1-1 0,0 0 0,0 0 0,0 0 0,0 0 0,0 0 0,0 0 0,0 0 0,0 0 0,0 0 0,-1 0 0,1 1 0,0-1 0,0 0 0,0 0 0,0 0 0,0 0 0,-1 0 0,-10 3 0,-11-1 0,14-2 0,0-1 0,-1 0 0,1 0 0,0-1 0,0 0 0,0 0 0,0-1 0,0 0 0,1 0 0,-1-1 0,1 0 0,0 0 0,0-1 0,0 0 0,1 0 0,-1 0 0,-9-13 0,-1 6 0,17 12 0,0 0 0,0 0 0,0 0 0,0 1 0,0-1 0,1 0 0,-1 0 0,0 1 0,0-1 0,0 0 0,0 0 0,0 1 0,0-1 0,0 0 0,0 0 0,0 1 0,0-1 0,0 0 0,0 0 0,-1 1 0,1-1 0,0 0 0,0 0 0,0 0 0,0 1 0,0-1 0,0 0 0,0 0 0,-1 0 0,1 1 0,0-1 0,0 0 0,0 0 0,-1 0 0,1 0 0,0 0 0,0 1 0,0-1 0,-1 0 0,1 0 0,0 0 0,0 0 0,-1 0 0,1 0 0,0 0 0,0 0 0,0 0 0,-1 0 0,1 0 0,0 0 0,0 0 0,-1 0 0,1 0 0,0 0 0,0 0 0,-1 0 0,1 0 0,0 0 0,0 0 0,-1-1 0,15 19 0,-12-16 0,0 0 0,0 1 0,0-1 0,-1 0 0,1 1 0,0-1 0,-1 1 0,2 3 0,-7 4 0,-13-4 0,15-6 0,0 0 0,0 0 0,0-1 0,1 1 0,-1 0 0,0-1 0,1 1 0,-1-1 0,0 0 0,1 0 0,-1 1 0,1-1 0,-1 0 0,1 0 0,-1-1 0,1 1 0,-3-2 0,2 0 0,-1 1 0,1-1 0,0 0 0,0 0 0,0 0 0,0 0 0,-3-6 0,5 9 0,0-1 0,0 1 0,0 0 0,0-1 0,0 1 0,-1 0 0,1-1 0,0 1 0,0-1 0,0 1 0,0 0 0,0-1 0,0 1 0,1 0 0,-1-1 0,0 1 0,0 0 0,0-1 0,0 1 0,0 0 0,0-1 0,0 1 0,1 0 0,-1 0 0,0-1 0,0 1 0,1 0 0,-1-1 0,0 1 0,0 0 0,1 0 0,-1-1 0,16-2 0,20 7 0,-30-3 0,33 6 0,-27-4 0,1-1 0,-1 0 0,1-1 0,0 0 0,0-1 0,14-2 0,-24 2 0,1-1 0,0 0 0,-1 0 0,1 0 0,-1 0 0,0-1 0,1 0 0,-1 1 0,0-1 0,0 0 0,0 0 0,0-1 0,-1 1 0,1 0 0,3-6 0,-6 8 0,0 0 0,0-1 0,0 1 0,0 0 0,0 0 0,0-1 0,0 1 0,0 0 0,0-1 0,0 1 0,-1 0 0,1 0 0,0-1 0,0 1 0,0 0 0,-1 0 0,1 0 0,0-1 0,0 1 0,0 0 0,-1 0 0,1 0 0,0 0 0,-1-1 0,1 1 0,0 0 0,0 0 0,-1 0 0,1 0 0,0 0 0,-1 0 0,1 0 0,0 0 0,0 0 0,-1 0 0,1 0 0,0 0 0,-1 0 0,-17-2 0,13 1 0,-44-8-15,29 4-322,0 2-1,0 0 0,-22 1 1,34 2-6489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3:45.42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4 24575,'0'0'0,"0"0"0,0 0 0,0 0 0,0-1 0,0 1 0,0 0 0,1 0 0,-1 0 0,0 0 0,0 0 0,0-1 0,0 1 0,0 0 0,0 0 0,0 0 0,0 0 0,0 0 0,0 0 0,0 0 0,0-1 0,0 1 0,0 0 0,1 0 0,-1 0 0,0 0 0,0 0 0,0 0 0,0 0 0,0 0 0,0 0 0,1 0 0,-1 0 0,0 0 0,0 0 0,0 0 0,0 0 0,0 0 0,0 0 0,1 0 0,-1 0 0,0 0 0,0 0 0,0 0 0,0 0 0,0 0 0,1 0 0,-1 0 0,0 0 0,0 0 0,0 0 0,0 0 0,0 0 0,0 0 0,0 0 0,1 0 0,16 4 0,16 7 0,-24-6 0,1 0 0,0-1 0,0-1 0,0 0 0,1 0 0,-1-1 0,1 0 0,-1-1 0,1 0 0,0-1 0,-1 0 0,1 0 0,0-1 0,20-5 0,-12 1 0,0 1 0,1 1 0,0 1 0,0 1 0,0 0 0,0 2 0,0 0 0,0 1 0,-1 1 0,1 1 0,-1 1 0,25 9 0,-14-3 0,0 1 0,0 2 0,-2 1 0,33 22 0,-53-32 0,-1-2 0,1 1 0,1-1 0,-1 0 0,0 0 0,1-1 0,-1 0 0,1-1 0,17 1 0,-14-1 0,-1 0 0,1 1 0,0 0 0,17 7 0,5 2 0,46 11 0,11 3 0,-51-5 0,-35-17 0,0 0 0,1 0 0,0 0 0,-1 0 0,1-1 0,0 0 0,0-1 0,7 2 0,141 21 0,-111-15 0,-33-6 0,1-1 0,0 0 0,17 1 0,-25-3 0,1 0 0,-1 0 0,1 0 0,-1-1 0,0 0 0,0 1 0,1-1 0,-1-1 0,0 1 0,0 0 0,0-1 0,0 1 0,0-1 0,-1 0 0,1 0 0,2-3 0,11-12-1365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85FBE-14AD-452F-A29C-E8B3C7A69A8C}" type="datetimeFigureOut">
              <a:t>27/09/2023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47A6-7A0E-4E6C-9A44-7FD19766494C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41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pt-BR"/>
              <a:t>As relações comerciais dos países do leste asiático com a China e outros Estados do pacífico são complexas, com várias associações comerciais e definidoras de status global. (Ex.: PECC, APEC, Dragões, DAE, ASEAN e Tigres Asiáticos)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47A6-7A0E-4E6C-9A44-7FD19766494C}" type="slidenum"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85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47A6-7A0E-4E6C-9A44-7FD19766494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69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0633D-8CA7-D07C-C8B9-C1E516EA8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2A7078-EF72-827D-F132-3F717E65E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1F237D-8A40-6426-A846-D3A6EE80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9BA089-7BC8-DBD6-7222-76349C40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DD025-A486-DDCF-C52E-E573A86E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81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5E121-ED12-844A-6636-699ACEA6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05EB3B6-A8EE-35E0-E3F2-B86C82B55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8B6A13-8BA1-77AF-A1FE-DF87FA4D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171DFC-B8A4-D26C-87AA-70FA2B23F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DDF4CF-750F-C230-2FD9-CBB122CD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99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252D11-D94C-81C9-D3B2-AEEA9BE13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BBE864-1B09-C399-B115-40563AA72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8FA041-1805-0709-952C-FFA1B87B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ECB995-752E-BC5B-D6FB-068764EB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4982D1-3627-03A0-B54E-3F42A67E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5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E9143-56AD-C2B2-3571-4B2DE838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9F2F85-ECE2-F67D-2C2C-FF58E982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28ACE-E041-6A91-F232-5D95251B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7D7F26-0B8E-95C2-4DFB-7288B960A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AEAEAE-D006-33D3-CAED-F31F563A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134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1441E-CB1E-C801-48F7-EA7C3F6D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8B72D0-2C81-151F-0FB7-ABBDB4122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14A1E7-4438-F25A-ADB0-644D112C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89479D-81EE-DE5F-66A9-70AC78B1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5ABE4-B467-DCB1-3674-5EC30B97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62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4283D-61FF-FAEB-7BC3-AE5B6377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D80A36-A89D-4F80-6252-6968B1058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DEA24E-1F29-146E-CC31-CB252F1E4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04AB8D-2326-5247-7D1F-8D045989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51950E-85C7-9988-DAF3-B45C19D3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C2854D-B964-C9FB-4A17-3DC9CA57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16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90903-F1D2-6963-580A-D3DBE8A1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9A77CD-6F00-334C-68B6-91AE3AFA4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BC8E56-D9F0-EFAD-0A97-CD6C432A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3763604-2ABD-9D20-B6B4-53D4D0C83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24D682B-3B34-E45D-8E9C-4552C5F4B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DE41F5-892A-1C60-0EF1-9DDAD4EA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7009B28-F22B-87FD-AD1B-AE1174BB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D725B5B-EA9E-06E4-3990-9E35BF3A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50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04AD3-9113-8BB1-756C-34A24CCA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A84A9A8-7AAA-FAD0-48DB-D2EBDFE6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B39C49-196E-2CA2-B7A6-4B8E790B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B99932-DAFF-7C13-B6FB-0C4CD9F5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74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2EE4B8A-8EB9-9C79-E496-7E455A8D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4E8D839-D848-0366-EC5E-62A60EC5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4A3012-2476-728D-04FC-563CACEF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05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EC1C3-9D1D-BCBD-F849-04A1959D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66053B-6435-8813-0F27-EBA750C66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2704D2-64AA-016D-FEFD-D744E42D5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FE8554-37F2-BC8E-284B-FB0B214C0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D6B4F1-8998-1672-5120-6EA17AA2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2BA38D-71B6-38AE-F9CB-4F54904F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02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D533A9-C310-1E47-29F6-79703B97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976A128-3D7C-535A-8C26-290F595FF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22A64E-7637-5692-54D0-3E386726C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ACC745-4736-C3A8-D5F1-ABD20A81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FD93E2-C176-FF2D-AB06-B2E5E468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593C23-8651-FCA0-F4A0-C35C65C5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81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CA4982-5339-B825-6261-7FBEDF4D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0FC2EB-E1AF-B2E2-B0B0-80BEBF2AC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F4B30B-20E5-E819-C3E8-C8E77D2E5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FB797-18CD-4C23-AEA8-E51074587CE5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E43E26-4B38-4EC9-7B09-14239A02B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258635-44C0-E262-E42E-7F339777D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A0C0-0006-41A2-88AC-6DCA6D935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52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.xml"/><Relationship Id="rId21" Type="http://schemas.openxmlformats.org/officeDocument/2006/relationships/image" Target="../media/image11.png"/><Relationship Id="rId42" Type="http://schemas.openxmlformats.org/officeDocument/2006/relationships/image" Target="../media/image20.png"/><Relationship Id="rId63" Type="http://schemas.openxmlformats.org/officeDocument/2006/relationships/customXml" Target="../ink/ink32.xml"/><Relationship Id="rId84" Type="http://schemas.openxmlformats.org/officeDocument/2006/relationships/customXml" Target="../ink/ink43.xml"/><Relationship Id="rId138" Type="http://schemas.openxmlformats.org/officeDocument/2006/relationships/image" Target="../media/image67.png"/><Relationship Id="rId159" Type="http://schemas.openxmlformats.org/officeDocument/2006/relationships/customXml" Target="../ink/ink81.xml"/><Relationship Id="rId107" Type="http://schemas.openxmlformats.org/officeDocument/2006/relationships/customXml" Target="../ink/ink55.xml"/><Relationship Id="rId11" Type="http://schemas.openxmlformats.org/officeDocument/2006/relationships/image" Target="../media/image6.png"/><Relationship Id="rId32" Type="http://schemas.openxmlformats.org/officeDocument/2006/relationships/image" Target="../media/image16.png"/><Relationship Id="rId53" Type="http://schemas.openxmlformats.org/officeDocument/2006/relationships/customXml" Target="../ink/ink27.xml"/><Relationship Id="rId74" Type="http://schemas.openxmlformats.org/officeDocument/2006/relationships/customXml" Target="../ink/ink38.xml"/><Relationship Id="rId128" Type="http://schemas.openxmlformats.org/officeDocument/2006/relationships/image" Target="../media/image62.png"/><Relationship Id="rId149" Type="http://schemas.openxmlformats.org/officeDocument/2006/relationships/customXml" Target="../ink/ink76.xml"/><Relationship Id="rId5" Type="http://schemas.openxmlformats.org/officeDocument/2006/relationships/image" Target="../media/image3.png"/><Relationship Id="rId95" Type="http://schemas.openxmlformats.org/officeDocument/2006/relationships/image" Target="../media/image46.png"/><Relationship Id="rId160" Type="http://schemas.openxmlformats.org/officeDocument/2006/relationships/image" Target="../media/image78.png"/><Relationship Id="rId22" Type="http://schemas.openxmlformats.org/officeDocument/2006/relationships/customXml" Target="../ink/ink10.xml"/><Relationship Id="rId43" Type="http://schemas.openxmlformats.org/officeDocument/2006/relationships/customXml" Target="../ink/ink22.xml"/><Relationship Id="rId64" Type="http://schemas.openxmlformats.org/officeDocument/2006/relationships/image" Target="../media/image31.png"/><Relationship Id="rId118" Type="http://schemas.openxmlformats.org/officeDocument/2006/relationships/image" Target="../media/image57.png"/><Relationship Id="rId139" Type="http://schemas.openxmlformats.org/officeDocument/2006/relationships/customXml" Target="../ink/ink71.xml"/><Relationship Id="rId85" Type="http://schemas.openxmlformats.org/officeDocument/2006/relationships/image" Target="../media/image41.png"/><Relationship Id="rId150" Type="http://schemas.openxmlformats.org/officeDocument/2006/relationships/image" Target="../media/image73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33" Type="http://schemas.openxmlformats.org/officeDocument/2006/relationships/customXml" Target="../ink/ink16.xml"/><Relationship Id="rId38" Type="http://schemas.openxmlformats.org/officeDocument/2006/relationships/image" Target="../media/image17.png"/><Relationship Id="rId59" Type="http://schemas.openxmlformats.org/officeDocument/2006/relationships/customXml" Target="../ink/ink30.xml"/><Relationship Id="rId103" Type="http://schemas.openxmlformats.org/officeDocument/2006/relationships/customXml" Target="../ink/ink53.xml"/><Relationship Id="rId108" Type="http://schemas.openxmlformats.org/officeDocument/2006/relationships/image" Target="../media/image52.png"/><Relationship Id="rId124" Type="http://schemas.openxmlformats.org/officeDocument/2006/relationships/image" Target="../media/image60.png"/><Relationship Id="rId129" Type="http://schemas.openxmlformats.org/officeDocument/2006/relationships/customXml" Target="../ink/ink66.xml"/><Relationship Id="rId54" Type="http://schemas.openxmlformats.org/officeDocument/2006/relationships/image" Target="../media/image26.png"/><Relationship Id="rId70" Type="http://schemas.openxmlformats.org/officeDocument/2006/relationships/image" Target="../media/image34.png"/><Relationship Id="rId75" Type="http://schemas.openxmlformats.org/officeDocument/2006/relationships/image" Target="../media/image36.png"/><Relationship Id="rId91" Type="http://schemas.openxmlformats.org/officeDocument/2006/relationships/image" Target="../media/image44.png"/><Relationship Id="rId96" Type="http://schemas.openxmlformats.org/officeDocument/2006/relationships/customXml" Target="../ink/ink49.xml"/><Relationship Id="rId140" Type="http://schemas.openxmlformats.org/officeDocument/2006/relationships/image" Target="../media/image68.png"/><Relationship Id="rId145" Type="http://schemas.openxmlformats.org/officeDocument/2006/relationships/customXml" Target="../ink/ink74.xml"/><Relationship Id="rId161" Type="http://schemas.openxmlformats.org/officeDocument/2006/relationships/customXml" Target="../ink/ink82.xml"/><Relationship Id="rId16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49" Type="http://schemas.openxmlformats.org/officeDocument/2006/relationships/customXml" Target="../ink/ink25.xml"/><Relationship Id="rId114" Type="http://schemas.openxmlformats.org/officeDocument/2006/relationships/image" Target="../media/image55.png"/><Relationship Id="rId119" Type="http://schemas.openxmlformats.org/officeDocument/2006/relationships/customXml" Target="../ink/ink61.xml"/><Relationship Id="rId44" Type="http://schemas.openxmlformats.org/officeDocument/2006/relationships/image" Target="../media/image21.png"/><Relationship Id="rId60" Type="http://schemas.openxmlformats.org/officeDocument/2006/relationships/image" Target="../media/image29.png"/><Relationship Id="rId65" Type="http://schemas.openxmlformats.org/officeDocument/2006/relationships/customXml" Target="../ink/ink33.xml"/><Relationship Id="rId81" Type="http://schemas.openxmlformats.org/officeDocument/2006/relationships/image" Target="../media/image39.png"/><Relationship Id="rId86" Type="http://schemas.openxmlformats.org/officeDocument/2006/relationships/customXml" Target="../ink/ink44.xml"/><Relationship Id="rId130" Type="http://schemas.openxmlformats.org/officeDocument/2006/relationships/image" Target="../media/image63.png"/><Relationship Id="rId135" Type="http://schemas.openxmlformats.org/officeDocument/2006/relationships/customXml" Target="../ink/ink69.xml"/><Relationship Id="rId151" Type="http://schemas.openxmlformats.org/officeDocument/2006/relationships/customXml" Target="../ink/ink77.xml"/><Relationship Id="rId156" Type="http://schemas.openxmlformats.org/officeDocument/2006/relationships/image" Target="../media/image76.png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9" Type="http://schemas.openxmlformats.org/officeDocument/2006/relationships/image" Target="../media/image18.png"/><Relationship Id="rId109" Type="http://schemas.openxmlformats.org/officeDocument/2006/relationships/customXml" Target="../ink/ink56.xml"/><Relationship Id="rId34" Type="http://schemas.openxmlformats.org/officeDocument/2006/relationships/customXml" Target="../ink/ink17.xml"/><Relationship Id="rId50" Type="http://schemas.openxmlformats.org/officeDocument/2006/relationships/image" Target="../media/image24.png"/><Relationship Id="rId55" Type="http://schemas.openxmlformats.org/officeDocument/2006/relationships/customXml" Target="../ink/ink28.xml"/><Relationship Id="rId76" Type="http://schemas.openxmlformats.org/officeDocument/2006/relationships/customXml" Target="../ink/ink39.xml"/><Relationship Id="rId97" Type="http://schemas.openxmlformats.org/officeDocument/2006/relationships/image" Target="../media/image47.png"/><Relationship Id="rId104" Type="http://schemas.openxmlformats.org/officeDocument/2006/relationships/image" Target="../media/image50.png"/><Relationship Id="rId120" Type="http://schemas.openxmlformats.org/officeDocument/2006/relationships/image" Target="../media/image58.png"/><Relationship Id="rId125" Type="http://schemas.openxmlformats.org/officeDocument/2006/relationships/customXml" Target="../ink/ink64.xml"/><Relationship Id="rId141" Type="http://schemas.openxmlformats.org/officeDocument/2006/relationships/customXml" Target="../ink/ink72.xml"/><Relationship Id="rId146" Type="http://schemas.openxmlformats.org/officeDocument/2006/relationships/image" Target="../media/image71.png"/><Relationship Id="rId7" Type="http://schemas.openxmlformats.org/officeDocument/2006/relationships/image" Target="../media/image4.png"/><Relationship Id="rId71" Type="http://schemas.openxmlformats.org/officeDocument/2006/relationships/customXml" Target="../ink/ink36.xml"/><Relationship Id="rId92" Type="http://schemas.openxmlformats.org/officeDocument/2006/relationships/customXml" Target="../ink/ink47.xml"/><Relationship Id="rId162" Type="http://schemas.openxmlformats.org/officeDocument/2006/relationships/image" Target="../media/image79.png"/><Relationship Id="rId2" Type="http://schemas.openxmlformats.org/officeDocument/2006/relationships/image" Target="../media/image1.jpeg"/><Relationship Id="rId29" Type="http://schemas.openxmlformats.org/officeDocument/2006/relationships/image" Target="../media/image15.png"/><Relationship Id="rId24" Type="http://schemas.openxmlformats.org/officeDocument/2006/relationships/customXml" Target="../ink/ink11.xml"/><Relationship Id="rId40" Type="http://schemas.openxmlformats.org/officeDocument/2006/relationships/image" Target="../media/image19.png"/><Relationship Id="rId45" Type="http://schemas.openxmlformats.org/officeDocument/2006/relationships/customXml" Target="../ink/ink23.xml"/><Relationship Id="rId66" Type="http://schemas.openxmlformats.org/officeDocument/2006/relationships/image" Target="../media/image32.png"/><Relationship Id="rId87" Type="http://schemas.openxmlformats.org/officeDocument/2006/relationships/image" Target="../media/image42.png"/><Relationship Id="rId110" Type="http://schemas.openxmlformats.org/officeDocument/2006/relationships/image" Target="../media/image53.png"/><Relationship Id="rId115" Type="http://schemas.openxmlformats.org/officeDocument/2006/relationships/customXml" Target="../ink/ink59.xml"/><Relationship Id="rId131" Type="http://schemas.openxmlformats.org/officeDocument/2006/relationships/customXml" Target="../ink/ink67.xml"/><Relationship Id="rId136" Type="http://schemas.openxmlformats.org/officeDocument/2006/relationships/image" Target="../media/image66.png"/><Relationship Id="rId157" Type="http://schemas.openxmlformats.org/officeDocument/2006/relationships/customXml" Target="../ink/ink80.xml"/><Relationship Id="rId61" Type="http://schemas.openxmlformats.org/officeDocument/2006/relationships/customXml" Target="../ink/ink31.xml"/><Relationship Id="rId82" Type="http://schemas.openxmlformats.org/officeDocument/2006/relationships/customXml" Target="../ink/ink42.xml"/><Relationship Id="rId152" Type="http://schemas.openxmlformats.org/officeDocument/2006/relationships/image" Target="../media/image74.png"/><Relationship Id="rId19" Type="http://schemas.openxmlformats.org/officeDocument/2006/relationships/image" Target="../media/image10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customXml" Target="../ink/ink18.xml"/><Relationship Id="rId56" Type="http://schemas.openxmlformats.org/officeDocument/2006/relationships/image" Target="../media/image27.png"/><Relationship Id="rId77" Type="http://schemas.openxmlformats.org/officeDocument/2006/relationships/image" Target="../media/image37.png"/><Relationship Id="rId100" Type="http://schemas.openxmlformats.org/officeDocument/2006/relationships/image" Target="../media/image48.png"/><Relationship Id="rId105" Type="http://schemas.openxmlformats.org/officeDocument/2006/relationships/customXml" Target="../ink/ink54.xml"/><Relationship Id="rId126" Type="http://schemas.openxmlformats.org/officeDocument/2006/relationships/image" Target="../media/image61.png"/><Relationship Id="rId147" Type="http://schemas.openxmlformats.org/officeDocument/2006/relationships/customXml" Target="../ink/ink75.xml"/><Relationship Id="rId8" Type="http://schemas.openxmlformats.org/officeDocument/2006/relationships/customXml" Target="../ink/ink3.xml"/><Relationship Id="rId51" Type="http://schemas.openxmlformats.org/officeDocument/2006/relationships/customXml" Target="../ink/ink26.xml"/><Relationship Id="rId72" Type="http://schemas.openxmlformats.org/officeDocument/2006/relationships/image" Target="../media/image35.png"/><Relationship Id="rId93" Type="http://schemas.openxmlformats.org/officeDocument/2006/relationships/image" Target="../media/image45.png"/><Relationship Id="rId98" Type="http://schemas.openxmlformats.org/officeDocument/2006/relationships/customXml" Target="../ink/ink50.xml"/><Relationship Id="rId121" Type="http://schemas.openxmlformats.org/officeDocument/2006/relationships/customXml" Target="../ink/ink62.xml"/><Relationship Id="rId142" Type="http://schemas.openxmlformats.org/officeDocument/2006/relationships/image" Target="../media/image69.png"/><Relationship Id="rId163" Type="http://schemas.openxmlformats.org/officeDocument/2006/relationships/customXml" Target="../ink/ink83.xml"/><Relationship Id="rId3" Type="http://schemas.openxmlformats.org/officeDocument/2006/relationships/image" Target="../media/image2.jpeg"/><Relationship Id="rId25" Type="http://schemas.openxmlformats.org/officeDocument/2006/relationships/image" Target="../media/image13.png"/><Relationship Id="rId46" Type="http://schemas.openxmlformats.org/officeDocument/2006/relationships/image" Target="../media/image22.png"/><Relationship Id="rId67" Type="http://schemas.openxmlformats.org/officeDocument/2006/relationships/customXml" Target="../ink/ink34.xml"/><Relationship Id="rId116" Type="http://schemas.openxmlformats.org/officeDocument/2006/relationships/image" Target="../media/image56.png"/><Relationship Id="rId137" Type="http://schemas.openxmlformats.org/officeDocument/2006/relationships/customXml" Target="../ink/ink70.xml"/><Relationship Id="rId158" Type="http://schemas.openxmlformats.org/officeDocument/2006/relationships/image" Target="../media/image77.png"/><Relationship Id="rId20" Type="http://schemas.openxmlformats.org/officeDocument/2006/relationships/customXml" Target="../ink/ink9.xml"/><Relationship Id="rId41" Type="http://schemas.openxmlformats.org/officeDocument/2006/relationships/customXml" Target="../ink/ink21.xml"/><Relationship Id="rId62" Type="http://schemas.openxmlformats.org/officeDocument/2006/relationships/image" Target="../media/image30.png"/><Relationship Id="rId83" Type="http://schemas.openxmlformats.org/officeDocument/2006/relationships/image" Target="../media/image40.png"/><Relationship Id="rId88" Type="http://schemas.openxmlformats.org/officeDocument/2006/relationships/customXml" Target="../ink/ink45.xml"/><Relationship Id="rId111" Type="http://schemas.openxmlformats.org/officeDocument/2006/relationships/customXml" Target="../ink/ink57.xml"/><Relationship Id="rId132" Type="http://schemas.openxmlformats.org/officeDocument/2006/relationships/image" Target="../media/image64.png"/><Relationship Id="rId153" Type="http://schemas.openxmlformats.org/officeDocument/2006/relationships/customXml" Target="../ink/ink78.xml"/><Relationship Id="rId15" Type="http://schemas.openxmlformats.org/officeDocument/2006/relationships/image" Target="../media/image8.png"/><Relationship Id="rId36" Type="http://schemas.openxmlformats.org/officeDocument/2006/relationships/customXml" Target="../ink/ink19.xml"/><Relationship Id="rId57" Type="http://schemas.openxmlformats.org/officeDocument/2006/relationships/customXml" Target="../ink/ink29.xml"/><Relationship Id="rId106" Type="http://schemas.openxmlformats.org/officeDocument/2006/relationships/image" Target="../media/image51.png"/><Relationship Id="rId127" Type="http://schemas.openxmlformats.org/officeDocument/2006/relationships/customXml" Target="../ink/ink65.xml"/><Relationship Id="rId10" Type="http://schemas.openxmlformats.org/officeDocument/2006/relationships/customXml" Target="../ink/ink4.xml"/><Relationship Id="rId31" Type="http://schemas.openxmlformats.org/officeDocument/2006/relationships/customXml" Target="../ink/ink15.xml"/><Relationship Id="rId52" Type="http://schemas.openxmlformats.org/officeDocument/2006/relationships/image" Target="../media/image25.png"/><Relationship Id="rId73" Type="http://schemas.openxmlformats.org/officeDocument/2006/relationships/customXml" Target="../ink/ink37.xml"/><Relationship Id="rId78" Type="http://schemas.openxmlformats.org/officeDocument/2006/relationships/customXml" Target="../ink/ink40.xml"/><Relationship Id="rId94" Type="http://schemas.openxmlformats.org/officeDocument/2006/relationships/customXml" Target="../ink/ink48.xml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122" Type="http://schemas.openxmlformats.org/officeDocument/2006/relationships/image" Target="../media/image59.png"/><Relationship Id="rId143" Type="http://schemas.openxmlformats.org/officeDocument/2006/relationships/customXml" Target="../ink/ink73.xml"/><Relationship Id="rId148" Type="http://schemas.openxmlformats.org/officeDocument/2006/relationships/image" Target="../media/image72.png"/><Relationship Id="rId164" Type="http://schemas.openxmlformats.org/officeDocument/2006/relationships/image" Target="../media/image80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26" Type="http://schemas.openxmlformats.org/officeDocument/2006/relationships/customXml" Target="../ink/ink12.xml"/><Relationship Id="rId47" Type="http://schemas.openxmlformats.org/officeDocument/2006/relationships/customXml" Target="../ink/ink24.xml"/><Relationship Id="rId68" Type="http://schemas.openxmlformats.org/officeDocument/2006/relationships/image" Target="../media/image33.png"/><Relationship Id="rId89" Type="http://schemas.openxmlformats.org/officeDocument/2006/relationships/image" Target="../media/image43.png"/><Relationship Id="rId112" Type="http://schemas.openxmlformats.org/officeDocument/2006/relationships/image" Target="../media/image54.png"/><Relationship Id="rId133" Type="http://schemas.openxmlformats.org/officeDocument/2006/relationships/customXml" Target="../ink/ink68.xml"/><Relationship Id="rId154" Type="http://schemas.openxmlformats.org/officeDocument/2006/relationships/image" Target="../media/image75.png"/><Relationship Id="rId16" Type="http://schemas.openxmlformats.org/officeDocument/2006/relationships/customXml" Target="../ink/ink7.xml"/><Relationship Id="rId37" Type="http://schemas.openxmlformats.org/officeDocument/2006/relationships/customXml" Target="../ink/ink20.xml"/><Relationship Id="rId58" Type="http://schemas.openxmlformats.org/officeDocument/2006/relationships/image" Target="../media/image28.png"/><Relationship Id="rId79" Type="http://schemas.openxmlformats.org/officeDocument/2006/relationships/image" Target="../media/image38.png"/><Relationship Id="rId102" Type="http://schemas.openxmlformats.org/officeDocument/2006/relationships/image" Target="../media/image49.png"/><Relationship Id="rId123" Type="http://schemas.openxmlformats.org/officeDocument/2006/relationships/customXml" Target="../ink/ink63.xml"/><Relationship Id="rId144" Type="http://schemas.openxmlformats.org/officeDocument/2006/relationships/image" Target="../media/image70.png"/><Relationship Id="rId90" Type="http://schemas.openxmlformats.org/officeDocument/2006/relationships/customXml" Target="../ink/ink46.xml"/><Relationship Id="rId165" Type="http://schemas.openxmlformats.org/officeDocument/2006/relationships/customXml" Target="../ink/ink84.xml"/><Relationship Id="rId27" Type="http://schemas.openxmlformats.org/officeDocument/2006/relationships/image" Target="../media/image14.png"/><Relationship Id="rId48" Type="http://schemas.openxmlformats.org/officeDocument/2006/relationships/image" Target="../media/image23.png"/><Relationship Id="rId69" Type="http://schemas.openxmlformats.org/officeDocument/2006/relationships/customXml" Target="../ink/ink35.xml"/><Relationship Id="rId113" Type="http://schemas.openxmlformats.org/officeDocument/2006/relationships/customXml" Target="../ink/ink58.xml"/><Relationship Id="rId134" Type="http://schemas.openxmlformats.org/officeDocument/2006/relationships/image" Target="../media/image65.png"/><Relationship Id="rId80" Type="http://schemas.openxmlformats.org/officeDocument/2006/relationships/customXml" Target="../ink/ink41.xml"/><Relationship Id="rId155" Type="http://schemas.openxmlformats.org/officeDocument/2006/relationships/customXml" Target="../ink/ink7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bank.org/" TargetMode="External"/><Relationship Id="rId7" Type="http://schemas.openxmlformats.org/officeDocument/2006/relationships/image" Target="../media/image95.png"/><Relationship Id="rId2" Type="http://schemas.openxmlformats.org/officeDocument/2006/relationships/hyperlink" Target="https://www.imf.org/en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www.rug.nl/ggdc/productivity/pwt/?lang=e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ank.worldbank.org/source/world-development-indicators" TargetMode="External"/><Relationship Id="rId2" Type="http://schemas.openxmlformats.org/officeDocument/2006/relationships/hyperlink" Target="https://www.gov.br/agricultura/pt-br/assuntos/relacoes-internacionais/negociacoes-comerciais/omc-organizacao-mundial-do-comercio/sobre-a-om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camara.leg.br/atividade-legislativa/comissoes/comissoes-mistas/cpcms/historico/blocoseconomicos.html/asean.html" TargetMode="External"/><Relationship Id="rId5" Type="http://schemas.openxmlformats.org/officeDocument/2006/relationships/hyperlink" Target="https://www2.camara.leg.br/atividade-legislativa/comissoes/comissoes-mistas/cpcms/historico/blocoseconomicos.html/apec.html#:~:text=F%C3%93RUM%20ECON%C3%94MICO%20DA%20ASIA%20E%20DO%20PAC%C3%8DFICO%20(APEC)&amp;text=Trata%2Dse%20de%20uma%20associa%C3%A7%C3%A3o,necessidades%20nacionais%2C%20liberalizar%20o%20com%C3%A9rcio" TargetMode="External"/><Relationship Id="rId4" Type="http://schemas.openxmlformats.org/officeDocument/2006/relationships/hyperlink" Target="https://brasilescola.uol.com.br/geografia/tigres-asiaticos.htm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pp.flourish.studio/visualisation/14858203/edit" TargetMode="Externa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TR's stance on China's WTO compliance different with different  individuals? - CGTN">
            <a:extLst>
              <a:ext uri="{FF2B5EF4-FFF2-40B4-BE49-F238E27FC236}">
                <a16:creationId xmlns:a16="http://schemas.microsoft.com/office/drawing/2014/main" id="{962B989E-C898-2D71-3834-C295B52A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D01097-6602-B1EA-529C-A8A3E2976069}"/>
              </a:ext>
            </a:extLst>
          </p:cNvPr>
          <p:cNvSpPr txBox="1"/>
          <p:nvPr/>
        </p:nvSpPr>
        <p:spPr>
          <a:xfrm>
            <a:off x="1846053" y="124751"/>
            <a:ext cx="9685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>
                <a:ln w="22225">
                  <a:solidFill>
                    <a:sysClr val="windowText" lastClr="000000"/>
                  </a:solidFill>
                  <a:prstDash val="solid"/>
                </a:ln>
                <a:latin typeface="Britannic Bold" panose="020B0903060703020204" pitchFamily="34" charset="0"/>
                <a:cs typeface="Aldhabi" panose="01000000000000000000" pitchFamily="2" charset="-78"/>
              </a:rPr>
              <a:t>Entrada da China na OMC e a influência no mercado de trabalho dos Tigres Asiáticos</a:t>
            </a:r>
            <a:endParaRPr lang="pt-BR">
              <a:ln>
                <a:solidFill>
                  <a:sysClr val="windowText" lastClr="000000"/>
                </a:solidFill>
              </a:ln>
              <a:latin typeface="Britannic Bold" panose="020B0903060703020204" pitchFamily="34" charset="0"/>
            </a:endParaRPr>
          </a:p>
        </p:txBody>
      </p:sp>
      <p:pic>
        <p:nvPicPr>
          <p:cNvPr id="3076" name="Picture 4" descr="Flag Of China National Flag, PNG, 600x600px, Flag Of China, Area, China,  Drawing, Flag Download Free">
            <a:extLst>
              <a:ext uri="{FF2B5EF4-FFF2-40B4-BE49-F238E27FC236}">
                <a16:creationId xmlns:a16="http://schemas.microsoft.com/office/drawing/2014/main" id="{1C04B20C-D8C9-4689-58C9-1ED8CF7F6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t="26226" r="25334" b="25472"/>
          <a:stretch/>
        </p:blipFill>
        <p:spPr bwMode="auto">
          <a:xfrm rot="21413070">
            <a:off x="6018363" y="3450299"/>
            <a:ext cx="1173075" cy="84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riângulo Retângulo 21">
            <a:extLst>
              <a:ext uri="{FF2B5EF4-FFF2-40B4-BE49-F238E27FC236}">
                <a16:creationId xmlns:a16="http://schemas.microsoft.com/office/drawing/2014/main" id="{14E13DD9-E8C7-F607-A60E-92E6D50DC7BB}"/>
              </a:ext>
            </a:extLst>
          </p:cNvPr>
          <p:cNvSpPr/>
          <p:nvPr/>
        </p:nvSpPr>
        <p:spPr>
          <a:xfrm>
            <a:off x="0" y="1061049"/>
            <a:ext cx="3692106" cy="1250830"/>
          </a:xfrm>
          <a:prstGeom prst="rtTriangle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59CD902-C16C-0822-2AAA-1D9C1BF23AFD}"/>
              </a:ext>
            </a:extLst>
          </p:cNvPr>
          <p:cNvSpPr/>
          <p:nvPr/>
        </p:nvSpPr>
        <p:spPr>
          <a:xfrm rot="753725">
            <a:off x="8066025" y="5279550"/>
            <a:ext cx="885463" cy="6706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B9C67E3-4EBA-3F68-856D-888FFF233E1E}"/>
              </a:ext>
            </a:extLst>
          </p:cNvPr>
          <p:cNvSpPr/>
          <p:nvPr/>
        </p:nvSpPr>
        <p:spPr>
          <a:xfrm rot="753725">
            <a:off x="8270184" y="5362938"/>
            <a:ext cx="885463" cy="6706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4ABF2248-C481-066D-19A2-FCA24EB78CB3}"/>
                  </a:ext>
                </a:extLst>
              </p14:cNvPr>
              <p14:cNvContentPartPr/>
              <p14:nvPr/>
            </p14:nvContentPartPr>
            <p14:xfrm>
              <a:off x="9809833" y="2174636"/>
              <a:ext cx="349920" cy="20844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4ABF2248-C481-066D-19A2-FCA24EB78C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6833" y="2111527"/>
                <a:ext cx="475560" cy="334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4297DA61-5F96-8996-6E23-EA78127E9607}"/>
                  </a:ext>
                </a:extLst>
              </p14:cNvPr>
              <p14:cNvContentPartPr/>
              <p14:nvPr/>
            </p14:nvContentPartPr>
            <p14:xfrm>
              <a:off x="10020433" y="2183636"/>
              <a:ext cx="551520" cy="30024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4297DA61-5F96-8996-6E23-EA78127E96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57433" y="2120711"/>
                <a:ext cx="677160" cy="425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5DF5EF1F-1AA5-BC97-A035-BE829E92C594}"/>
                  </a:ext>
                </a:extLst>
              </p14:cNvPr>
              <p14:cNvContentPartPr/>
              <p14:nvPr/>
            </p14:nvContentPartPr>
            <p14:xfrm>
              <a:off x="10105753" y="2340956"/>
              <a:ext cx="298800" cy="33624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5DF5EF1F-1AA5-BC97-A035-BE829E92C5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42829" y="2277956"/>
                <a:ext cx="424289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5EEEB0FB-A364-AD5B-7940-3A7CD2169643}"/>
                  </a:ext>
                </a:extLst>
              </p14:cNvPr>
              <p14:cNvContentPartPr/>
              <p14:nvPr/>
            </p14:nvContentPartPr>
            <p14:xfrm>
              <a:off x="9812713" y="2282276"/>
              <a:ext cx="195480" cy="3751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5EEEB0FB-A364-AD5B-7940-3A7CD21696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49597" y="2219215"/>
                <a:ext cx="321352" cy="500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88E04FC6-52B4-25FE-74FB-FA7DA73E4B5A}"/>
                  </a:ext>
                </a:extLst>
              </p14:cNvPr>
              <p14:cNvContentPartPr/>
              <p14:nvPr/>
            </p14:nvContentPartPr>
            <p14:xfrm>
              <a:off x="9843673" y="2646596"/>
              <a:ext cx="560160" cy="15372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88E04FC6-52B4-25FE-74FB-FA7DA73E4B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80673" y="2583448"/>
                <a:ext cx="685800" cy="279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CD3FC61A-DDBC-C5BA-E845-B50679E1AF53}"/>
                  </a:ext>
                </a:extLst>
              </p14:cNvPr>
              <p14:cNvContentPartPr/>
              <p14:nvPr/>
            </p14:nvContentPartPr>
            <p14:xfrm>
              <a:off x="10429393" y="2456876"/>
              <a:ext cx="108720" cy="26748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CD3FC61A-DDBC-C5BA-E845-B50679E1AF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66393" y="2393876"/>
                <a:ext cx="2343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52AD46C2-6B08-FEEF-A617-CE9F7A3B4D7A}"/>
                  </a:ext>
                </a:extLst>
              </p14:cNvPr>
              <p14:cNvContentPartPr/>
              <p14:nvPr/>
            </p14:nvContentPartPr>
            <p14:xfrm>
              <a:off x="9737113" y="2699516"/>
              <a:ext cx="686520" cy="16560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52AD46C2-6B08-FEEF-A617-CE9F7A3B4D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19113" y="2681555"/>
                <a:ext cx="722160" cy="201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86E08581-EB1E-A4CC-A95C-A8FE09CDD879}"/>
                  </a:ext>
                </a:extLst>
              </p14:cNvPr>
              <p14:cNvContentPartPr/>
              <p14:nvPr/>
            </p14:nvContentPartPr>
            <p14:xfrm>
              <a:off x="10421113" y="2871596"/>
              <a:ext cx="17280" cy="2988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86E08581-EB1E-A4CC-A95C-A8FE09CDD8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03113" y="2853376"/>
                <a:ext cx="52920" cy="65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62AF1B03-B81D-09C7-B071-31B172BA6353}"/>
                  </a:ext>
                </a:extLst>
              </p14:cNvPr>
              <p14:cNvContentPartPr/>
              <p14:nvPr/>
            </p14:nvContentPartPr>
            <p14:xfrm>
              <a:off x="9798673" y="2896076"/>
              <a:ext cx="539280" cy="11844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62AF1B03-B81D-09C7-B071-31B172BA635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35715" y="2832884"/>
                <a:ext cx="664836" cy="244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A6D1DAF6-CC9A-11DA-9D85-ABDBB90644B1}"/>
                  </a:ext>
                </a:extLst>
              </p14:cNvPr>
              <p14:cNvContentPartPr/>
              <p14:nvPr/>
            </p14:nvContentPartPr>
            <p14:xfrm>
              <a:off x="10256593" y="3063476"/>
              <a:ext cx="102960" cy="3348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A6D1DAF6-CC9A-11DA-9D85-ABDBB90644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38656" y="3045476"/>
                <a:ext cx="138476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A522BDB-D521-AD26-BCBE-A97A267AE594}"/>
              </a:ext>
            </a:extLst>
          </p:cNvPr>
          <p:cNvGrpSpPr/>
          <p:nvPr/>
        </p:nvGrpSpPr>
        <p:grpSpPr>
          <a:xfrm>
            <a:off x="9716110" y="2793680"/>
            <a:ext cx="692280" cy="299520"/>
            <a:chOff x="9716110" y="2793680"/>
            <a:chExt cx="6922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6E2AC87F-DC7F-2F49-93F1-3241A8447387}"/>
                    </a:ext>
                  </a:extLst>
                </p14:cNvPr>
                <p14:cNvContentPartPr/>
                <p14:nvPr/>
              </p14:nvContentPartPr>
              <p14:xfrm>
                <a:off x="9893950" y="2997440"/>
                <a:ext cx="399600" cy="9576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6E2AC87F-DC7F-2F49-93F1-3241A84473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75950" y="2979507"/>
                  <a:ext cx="435240" cy="131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668F646A-C74B-43BB-C918-0F34264EE732}"/>
                    </a:ext>
                  </a:extLst>
                </p14:cNvPr>
                <p14:cNvContentPartPr/>
                <p14:nvPr/>
              </p14:nvContentPartPr>
              <p14:xfrm>
                <a:off x="10261510" y="2916800"/>
                <a:ext cx="63000" cy="1836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668F646A-C74B-43BB-C918-0F34264EE73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43510" y="2898800"/>
                  <a:ext cx="98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4DB1E5D2-C762-589F-5327-330FB095516C}"/>
                    </a:ext>
                  </a:extLst>
                </p14:cNvPr>
                <p14:cNvContentPartPr/>
                <p14:nvPr/>
              </p14:nvContentPartPr>
              <p14:xfrm>
                <a:off x="9736270" y="2944880"/>
                <a:ext cx="360" cy="36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4DB1E5D2-C762-589F-5327-330FB09551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18270" y="29268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1CE87C52-064D-3C90-CE4D-29DF1338CA13}"/>
                    </a:ext>
                  </a:extLst>
                </p14:cNvPr>
                <p14:cNvContentPartPr/>
                <p14:nvPr/>
              </p14:nvContentPartPr>
              <p14:xfrm>
                <a:off x="9718630" y="2919320"/>
                <a:ext cx="360" cy="3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1CE87C52-064D-3C90-CE4D-29DF1338CA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00630" y="29013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A0496E5C-761E-074B-2222-E1ADCE9E412E}"/>
                    </a:ext>
                  </a:extLst>
                </p14:cNvPr>
                <p14:cNvContentPartPr/>
                <p14:nvPr/>
              </p14:nvContentPartPr>
              <p14:xfrm>
                <a:off x="9716110" y="2942360"/>
                <a:ext cx="1080" cy="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A0496E5C-761E-074B-2222-E1ADCE9E41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98110" y="2924360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AF287910-6725-D84A-3CBB-4CC3033270BD}"/>
                    </a:ext>
                  </a:extLst>
                </p14:cNvPr>
                <p14:cNvContentPartPr/>
                <p14:nvPr/>
              </p14:nvContentPartPr>
              <p14:xfrm>
                <a:off x="9764350" y="2960000"/>
                <a:ext cx="360" cy="3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AF287910-6725-D84A-3CBB-4CC3033270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46350" y="29420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15CF8261-8988-BE20-8265-F16323991478}"/>
                    </a:ext>
                  </a:extLst>
                </p14:cNvPr>
                <p14:cNvContentPartPr/>
                <p14:nvPr/>
              </p14:nvContentPartPr>
              <p14:xfrm>
                <a:off x="9749230" y="2832200"/>
                <a:ext cx="360" cy="36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15CF8261-8988-BE20-8265-F1632399147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31230" y="28142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BD584055-20BC-B620-2D2D-8EF6E6E5072E}"/>
                    </a:ext>
                  </a:extLst>
                </p14:cNvPr>
                <p14:cNvContentPartPr/>
                <p14:nvPr/>
              </p14:nvContentPartPr>
              <p14:xfrm>
                <a:off x="10408030" y="2975480"/>
                <a:ext cx="360" cy="36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BD584055-20BC-B620-2D2D-8EF6E6E507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90030" y="29574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2483CA2-B580-A24F-4E78-CC094C96474A}"/>
                    </a:ext>
                  </a:extLst>
                </p14:cNvPr>
                <p14:cNvContentPartPr/>
                <p14:nvPr/>
              </p14:nvContentPartPr>
              <p14:xfrm>
                <a:off x="10408030" y="2960000"/>
                <a:ext cx="360" cy="36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2483CA2-B580-A24F-4E78-CC094C9647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90030" y="29420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2C7E8AFD-6FC8-D522-52B1-9203D31C249A}"/>
                    </a:ext>
                  </a:extLst>
                </p14:cNvPr>
                <p14:cNvContentPartPr/>
                <p14:nvPr/>
              </p14:nvContentPartPr>
              <p14:xfrm>
                <a:off x="9739150" y="2793680"/>
                <a:ext cx="590400" cy="1281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2C7E8AFD-6FC8-D522-52B1-9203D31C249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21150" y="2775680"/>
                  <a:ext cx="626040" cy="163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Características Geográficas dos Tigres Asiáticos 10 Exercícios - Exercícios  Web">
            <a:extLst>
              <a:ext uri="{FF2B5EF4-FFF2-40B4-BE49-F238E27FC236}">
                <a16:creationId xmlns:a16="http://schemas.microsoft.com/office/drawing/2014/main" id="{5F65BE5E-7B5A-AE84-5AB0-CD3221D39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2" b="13339"/>
          <a:stretch/>
        </p:blipFill>
        <p:spPr bwMode="auto">
          <a:xfrm rot="816295">
            <a:off x="8166564" y="5185656"/>
            <a:ext cx="956909" cy="7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cones de planeta terra em SVG, PNG, AI para baixar.">
            <a:extLst>
              <a:ext uri="{FF2B5EF4-FFF2-40B4-BE49-F238E27FC236}">
                <a16:creationId xmlns:a16="http://schemas.microsoft.com/office/drawing/2014/main" id="{CFCC0CF5-2488-C731-CCA4-F92F4C0A9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1338">
            <a:off x="9878734" y="2194267"/>
            <a:ext cx="562036" cy="56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4" name="Tinta 53">
                <a:extLst>
                  <a:ext uri="{FF2B5EF4-FFF2-40B4-BE49-F238E27FC236}">
                    <a16:creationId xmlns:a16="http://schemas.microsoft.com/office/drawing/2014/main" id="{A2796370-8347-C199-AF54-E6A2772EE32E}"/>
                  </a:ext>
                </a:extLst>
              </p14:cNvPr>
              <p14:cNvContentPartPr/>
              <p14:nvPr/>
            </p14:nvContentPartPr>
            <p14:xfrm>
              <a:off x="10275757" y="4084738"/>
              <a:ext cx="73800" cy="102960"/>
            </p14:xfrm>
          </p:contentPart>
        </mc:Choice>
        <mc:Fallback xmlns="">
          <p:pic>
            <p:nvPicPr>
              <p:cNvPr id="54" name="Tinta 53">
                <a:extLst>
                  <a:ext uri="{FF2B5EF4-FFF2-40B4-BE49-F238E27FC236}">
                    <a16:creationId xmlns:a16="http://schemas.microsoft.com/office/drawing/2014/main" id="{A2796370-8347-C199-AF54-E6A2772EE32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269667" y="4078597"/>
                <a:ext cx="85981" cy="115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6" name="Tinta 55">
                <a:extLst>
                  <a:ext uri="{FF2B5EF4-FFF2-40B4-BE49-F238E27FC236}">
                    <a16:creationId xmlns:a16="http://schemas.microsoft.com/office/drawing/2014/main" id="{937D9B81-583A-7B52-C068-5AC6D315E0D1}"/>
                  </a:ext>
                </a:extLst>
              </p14:cNvPr>
              <p14:cNvContentPartPr/>
              <p14:nvPr/>
            </p14:nvContentPartPr>
            <p14:xfrm>
              <a:off x="10299625" y="4127375"/>
              <a:ext cx="41400" cy="63000"/>
            </p14:xfrm>
          </p:contentPart>
        </mc:Choice>
        <mc:Fallback xmlns="">
          <p:pic>
            <p:nvPicPr>
              <p:cNvPr id="56" name="Tinta 55">
                <a:extLst>
                  <a:ext uri="{FF2B5EF4-FFF2-40B4-BE49-F238E27FC236}">
                    <a16:creationId xmlns:a16="http://schemas.microsoft.com/office/drawing/2014/main" id="{937D9B81-583A-7B52-C068-5AC6D315E0D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293505" y="4121255"/>
                <a:ext cx="536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7" name="Tinta 56">
                <a:extLst>
                  <a:ext uri="{FF2B5EF4-FFF2-40B4-BE49-F238E27FC236}">
                    <a16:creationId xmlns:a16="http://schemas.microsoft.com/office/drawing/2014/main" id="{C00532DE-FE6A-498B-956B-CF6F9A47287C}"/>
                  </a:ext>
                </a:extLst>
              </p14:cNvPr>
              <p14:cNvContentPartPr/>
              <p14:nvPr/>
            </p14:nvContentPartPr>
            <p14:xfrm>
              <a:off x="10560265" y="4637495"/>
              <a:ext cx="61920" cy="132480"/>
            </p14:xfrm>
          </p:contentPart>
        </mc:Choice>
        <mc:Fallback xmlns="">
          <p:pic>
            <p:nvPicPr>
              <p:cNvPr id="57" name="Tinta 56">
                <a:extLst>
                  <a:ext uri="{FF2B5EF4-FFF2-40B4-BE49-F238E27FC236}">
                    <a16:creationId xmlns:a16="http://schemas.microsoft.com/office/drawing/2014/main" id="{C00532DE-FE6A-498B-956B-CF6F9A47287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54180" y="4631392"/>
                <a:ext cx="74089" cy="14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8" name="Tinta 57">
                <a:extLst>
                  <a:ext uri="{FF2B5EF4-FFF2-40B4-BE49-F238E27FC236}">
                    <a16:creationId xmlns:a16="http://schemas.microsoft.com/office/drawing/2014/main" id="{2644C3E1-D5C1-635E-F599-C7EB3B155D13}"/>
                  </a:ext>
                </a:extLst>
              </p14:cNvPr>
              <p14:cNvContentPartPr/>
              <p14:nvPr/>
            </p14:nvContentPartPr>
            <p14:xfrm>
              <a:off x="10560265" y="4652975"/>
              <a:ext cx="15840" cy="127080"/>
            </p14:xfrm>
          </p:contentPart>
        </mc:Choice>
        <mc:Fallback xmlns="">
          <p:pic>
            <p:nvPicPr>
              <p:cNvPr id="58" name="Tinta 57">
                <a:extLst>
                  <a:ext uri="{FF2B5EF4-FFF2-40B4-BE49-F238E27FC236}">
                    <a16:creationId xmlns:a16="http://schemas.microsoft.com/office/drawing/2014/main" id="{2644C3E1-D5C1-635E-F599-C7EB3B155D1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54145" y="4646855"/>
                <a:ext cx="280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4EB66B0F-468D-2471-2AE8-51EF0CC9D305}"/>
                  </a:ext>
                </a:extLst>
              </p14:cNvPr>
              <p14:cNvContentPartPr/>
              <p14:nvPr/>
            </p14:nvContentPartPr>
            <p14:xfrm>
              <a:off x="10605265" y="4713095"/>
              <a:ext cx="58680" cy="10584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4EB66B0F-468D-2471-2AE8-51EF0CC9D30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599145" y="4706975"/>
                <a:ext cx="709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3" name="Tinta 62">
                <a:extLst>
                  <a:ext uri="{FF2B5EF4-FFF2-40B4-BE49-F238E27FC236}">
                    <a16:creationId xmlns:a16="http://schemas.microsoft.com/office/drawing/2014/main" id="{64638999-1811-5C44-E18E-3D71D6B01D95}"/>
                  </a:ext>
                </a:extLst>
              </p14:cNvPr>
              <p14:cNvContentPartPr/>
              <p14:nvPr/>
            </p14:nvContentPartPr>
            <p14:xfrm>
              <a:off x="10514545" y="4628135"/>
              <a:ext cx="20880" cy="137520"/>
            </p14:xfrm>
          </p:contentPart>
        </mc:Choice>
        <mc:Fallback xmlns="">
          <p:pic>
            <p:nvPicPr>
              <p:cNvPr id="63" name="Tinta 62">
                <a:extLst>
                  <a:ext uri="{FF2B5EF4-FFF2-40B4-BE49-F238E27FC236}">
                    <a16:creationId xmlns:a16="http://schemas.microsoft.com/office/drawing/2014/main" id="{64638999-1811-5C44-E18E-3D71D6B01D9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508529" y="4622031"/>
                <a:ext cx="32913" cy="149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34" name="Tinta 1033">
                <a:extLst>
                  <a:ext uri="{FF2B5EF4-FFF2-40B4-BE49-F238E27FC236}">
                    <a16:creationId xmlns:a16="http://schemas.microsoft.com/office/drawing/2014/main" id="{B925D416-2337-E96C-9CAF-9ED423112EB9}"/>
                  </a:ext>
                </a:extLst>
              </p14:cNvPr>
              <p14:cNvContentPartPr/>
              <p14:nvPr/>
            </p14:nvContentPartPr>
            <p14:xfrm>
              <a:off x="10424905" y="4566575"/>
              <a:ext cx="225720" cy="192600"/>
            </p14:xfrm>
          </p:contentPart>
        </mc:Choice>
        <mc:Fallback xmlns="">
          <p:pic>
            <p:nvPicPr>
              <p:cNvPr id="1034" name="Tinta 1033">
                <a:extLst>
                  <a:ext uri="{FF2B5EF4-FFF2-40B4-BE49-F238E27FC236}">
                    <a16:creationId xmlns:a16="http://schemas.microsoft.com/office/drawing/2014/main" id="{B925D416-2337-E96C-9CAF-9ED423112EB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418785" y="4560455"/>
                <a:ext cx="2379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37" name="Tinta 1036">
                <a:extLst>
                  <a:ext uri="{FF2B5EF4-FFF2-40B4-BE49-F238E27FC236}">
                    <a16:creationId xmlns:a16="http://schemas.microsoft.com/office/drawing/2014/main" id="{5EE041DF-1B74-3B78-F9E0-C024145782E8}"/>
                  </a:ext>
                </a:extLst>
              </p14:cNvPr>
              <p14:cNvContentPartPr/>
              <p14:nvPr/>
            </p14:nvContentPartPr>
            <p14:xfrm>
              <a:off x="10449745" y="4419903"/>
              <a:ext cx="176400" cy="254160"/>
            </p14:xfrm>
          </p:contentPart>
        </mc:Choice>
        <mc:Fallback xmlns="">
          <p:pic>
            <p:nvPicPr>
              <p:cNvPr id="1037" name="Tinta 1036">
                <a:extLst>
                  <a:ext uri="{FF2B5EF4-FFF2-40B4-BE49-F238E27FC236}">
                    <a16:creationId xmlns:a16="http://schemas.microsoft.com/office/drawing/2014/main" id="{5EE041DF-1B74-3B78-F9E0-C024145782E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431745" y="4401903"/>
                <a:ext cx="2120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40" name="Tinta 1039">
                <a:extLst>
                  <a:ext uri="{FF2B5EF4-FFF2-40B4-BE49-F238E27FC236}">
                    <a16:creationId xmlns:a16="http://schemas.microsoft.com/office/drawing/2014/main" id="{9213D7B0-494A-8333-CDFD-0A47D22F460C}"/>
                  </a:ext>
                </a:extLst>
              </p14:cNvPr>
              <p14:cNvContentPartPr/>
              <p14:nvPr/>
            </p14:nvContentPartPr>
            <p14:xfrm>
              <a:off x="10567105" y="4576503"/>
              <a:ext cx="108000" cy="129240"/>
            </p14:xfrm>
          </p:contentPart>
        </mc:Choice>
        <mc:Fallback xmlns="">
          <p:pic>
            <p:nvPicPr>
              <p:cNvPr id="1040" name="Tinta 1039">
                <a:extLst>
                  <a:ext uri="{FF2B5EF4-FFF2-40B4-BE49-F238E27FC236}">
                    <a16:creationId xmlns:a16="http://schemas.microsoft.com/office/drawing/2014/main" id="{9213D7B0-494A-8333-CDFD-0A47D22F460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549045" y="4558503"/>
                <a:ext cx="143759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42" name="Tinta 1041">
                <a:extLst>
                  <a:ext uri="{FF2B5EF4-FFF2-40B4-BE49-F238E27FC236}">
                    <a16:creationId xmlns:a16="http://schemas.microsoft.com/office/drawing/2014/main" id="{255D0F54-7BA2-AE4B-0589-35923CBF006E}"/>
                  </a:ext>
                </a:extLst>
              </p14:cNvPr>
              <p14:cNvContentPartPr/>
              <p14:nvPr/>
            </p14:nvContentPartPr>
            <p14:xfrm>
              <a:off x="10467025" y="4390023"/>
              <a:ext cx="147600" cy="223920"/>
            </p14:xfrm>
          </p:contentPart>
        </mc:Choice>
        <mc:Fallback xmlns="">
          <p:pic>
            <p:nvPicPr>
              <p:cNvPr id="1042" name="Tinta 1041">
                <a:extLst>
                  <a:ext uri="{FF2B5EF4-FFF2-40B4-BE49-F238E27FC236}">
                    <a16:creationId xmlns:a16="http://schemas.microsoft.com/office/drawing/2014/main" id="{255D0F54-7BA2-AE4B-0589-35923CBF006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449069" y="4372023"/>
                <a:ext cx="183153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49" name="Tinta 1048">
                <a:extLst>
                  <a:ext uri="{FF2B5EF4-FFF2-40B4-BE49-F238E27FC236}">
                    <a16:creationId xmlns:a16="http://schemas.microsoft.com/office/drawing/2014/main" id="{1BE02364-5A6D-1580-75C2-ACD10D3A908B}"/>
                  </a:ext>
                </a:extLst>
              </p14:cNvPr>
              <p14:cNvContentPartPr/>
              <p14:nvPr/>
            </p14:nvContentPartPr>
            <p14:xfrm>
              <a:off x="10721545" y="4775943"/>
              <a:ext cx="94320" cy="239760"/>
            </p14:xfrm>
          </p:contentPart>
        </mc:Choice>
        <mc:Fallback xmlns="">
          <p:pic>
            <p:nvPicPr>
              <p:cNvPr id="1049" name="Tinta 1048">
                <a:extLst>
                  <a:ext uri="{FF2B5EF4-FFF2-40B4-BE49-F238E27FC236}">
                    <a16:creationId xmlns:a16="http://schemas.microsoft.com/office/drawing/2014/main" id="{1BE02364-5A6D-1580-75C2-ACD10D3A908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703545" y="4757970"/>
                <a:ext cx="129960" cy="275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51" name="Tinta 1050">
                <a:extLst>
                  <a:ext uri="{FF2B5EF4-FFF2-40B4-BE49-F238E27FC236}">
                    <a16:creationId xmlns:a16="http://schemas.microsoft.com/office/drawing/2014/main" id="{39360813-C219-1D2E-F524-916DA8FE40AF}"/>
                  </a:ext>
                </a:extLst>
              </p14:cNvPr>
              <p14:cNvContentPartPr/>
              <p14:nvPr/>
            </p14:nvContentPartPr>
            <p14:xfrm>
              <a:off x="10326265" y="5008863"/>
              <a:ext cx="392400" cy="97200"/>
            </p14:xfrm>
          </p:contentPart>
        </mc:Choice>
        <mc:Fallback xmlns="">
          <p:pic>
            <p:nvPicPr>
              <p:cNvPr id="1051" name="Tinta 1050">
                <a:extLst>
                  <a:ext uri="{FF2B5EF4-FFF2-40B4-BE49-F238E27FC236}">
                    <a16:creationId xmlns:a16="http://schemas.microsoft.com/office/drawing/2014/main" id="{39360813-C219-1D2E-F524-916DA8FE40A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308265" y="4990863"/>
                <a:ext cx="4280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54" name="Tinta 1053">
                <a:extLst>
                  <a:ext uri="{FF2B5EF4-FFF2-40B4-BE49-F238E27FC236}">
                    <a16:creationId xmlns:a16="http://schemas.microsoft.com/office/drawing/2014/main" id="{8586F48C-2B6F-A494-36FD-1AD5E8C63CE5}"/>
                  </a:ext>
                </a:extLst>
              </p14:cNvPr>
              <p14:cNvContentPartPr/>
              <p14:nvPr/>
            </p14:nvContentPartPr>
            <p14:xfrm>
              <a:off x="10251385" y="4774003"/>
              <a:ext cx="536040" cy="302400"/>
            </p14:xfrm>
          </p:contentPart>
        </mc:Choice>
        <mc:Fallback xmlns="">
          <p:pic>
            <p:nvPicPr>
              <p:cNvPr id="1054" name="Tinta 1053">
                <a:extLst>
                  <a:ext uri="{FF2B5EF4-FFF2-40B4-BE49-F238E27FC236}">
                    <a16:creationId xmlns:a16="http://schemas.microsoft.com/office/drawing/2014/main" id="{8586F48C-2B6F-A494-36FD-1AD5E8C63CE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233385" y="4756003"/>
                <a:ext cx="5716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57" name="Tinta 1056">
                <a:extLst>
                  <a:ext uri="{FF2B5EF4-FFF2-40B4-BE49-F238E27FC236}">
                    <a16:creationId xmlns:a16="http://schemas.microsoft.com/office/drawing/2014/main" id="{0B51C58B-1B9D-44D7-307B-E6CDA4889E72}"/>
                  </a:ext>
                </a:extLst>
              </p14:cNvPr>
              <p14:cNvContentPartPr/>
              <p14:nvPr/>
            </p14:nvContentPartPr>
            <p14:xfrm>
              <a:off x="10291043" y="4190887"/>
              <a:ext cx="174240" cy="390960"/>
            </p14:xfrm>
          </p:contentPart>
        </mc:Choice>
        <mc:Fallback xmlns="">
          <p:pic>
            <p:nvPicPr>
              <p:cNvPr id="1057" name="Tinta 1056">
                <a:extLst>
                  <a:ext uri="{FF2B5EF4-FFF2-40B4-BE49-F238E27FC236}">
                    <a16:creationId xmlns:a16="http://schemas.microsoft.com/office/drawing/2014/main" id="{0B51C58B-1B9D-44D7-307B-E6CDA4889E7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273006" y="4172887"/>
                <a:ext cx="209954" cy="42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6" name="Agrupar 1065">
            <a:extLst>
              <a:ext uri="{FF2B5EF4-FFF2-40B4-BE49-F238E27FC236}">
                <a16:creationId xmlns:a16="http://schemas.microsoft.com/office/drawing/2014/main" id="{81F5695A-A827-E973-4E45-6FABE2DD897F}"/>
              </a:ext>
            </a:extLst>
          </p:cNvPr>
          <p:cNvGrpSpPr/>
          <p:nvPr/>
        </p:nvGrpSpPr>
        <p:grpSpPr>
          <a:xfrm>
            <a:off x="10224443" y="4196647"/>
            <a:ext cx="123480" cy="192240"/>
            <a:chOff x="10224443" y="4196647"/>
            <a:chExt cx="12348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60" name="Tinta 1059">
                  <a:extLst>
                    <a:ext uri="{FF2B5EF4-FFF2-40B4-BE49-F238E27FC236}">
                      <a16:creationId xmlns:a16="http://schemas.microsoft.com/office/drawing/2014/main" id="{D573F608-1B8B-C00E-D977-8FAF19F27F0B}"/>
                    </a:ext>
                  </a:extLst>
                </p14:cNvPr>
                <p14:cNvContentPartPr/>
                <p14:nvPr/>
              </p14:nvContentPartPr>
              <p14:xfrm>
                <a:off x="10347563" y="4369807"/>
                <a:ext cx="360" cy="360"/>
              </p14:xfrm>
            </p:contentPart>
          </mc:Choice>
          <mc:Fallback xmlns="">
            <p:pic>
              <p:nvPicPr>
                <p:cNvPr id="1060" name="Tinta 1059">
                  <a:extLst>
                    <a:ext uri="{FF2B5EF4-FFF2-40B4-BE49-F238E27FC236}">
                      <a16:creationId xmlns:a16="http://schemas.microsoft.com/office/drawing/2014/main" id="{D573F608-1B8B-C00E-D977-8FAF19F27F0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29563" y="435180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61" name="Tinta 1060">
                  <a:extLst>
                    <a:ext uri="{FF2B5EF4-FFF2-40B4-BE49-F238E27FC236}">
                      <a16:creationId xmlns:a16="http://schemas.microsoft.com/office/drawing/2014/main" id="{B018CFCF-36CF-A87F-F5FB-0B06FDE8026B}"/>
                    </a:ext>
                  </a:extLst>
                </p14:cNvPr>
                <p14:cNvContentPartPr/>
                <p14:nvPr/>
              </p14:nvContentPartPr>
              <p14:xfrm>
                <a:off x="10345763" y="4386367"/>
                <a:ext cx="360" cy="720"/>
              </p14:xfrm>
            </p:contentPart>
          </mc:Choice>
          <mc:Fallback xmlns="">
            <p:pic>
              <p:nvPicPr>
                <p:cNvPr id="1061" name="Tinta 1060">
                  <a:extLst>
                    <a:ext uri="{FF2B5EF4-FFF2-40B4-BE49-F238E27FC236}">
                      <a16:creationId xmlns:a16="http://schemas.microsoft.com/office/drawing/2014/main" id="{B018CFCF-36CF-A87F-F5FB-0B06FDE802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27763" y="4368367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62" name="Tinta 1061">
                  <a:extLst>
                    <a:ext uri="{FF2B5EF4-FFF2-40B4-BE49-F238E27FC236}">
                      <a16:creationId xmlns:a16="http://schemas.microsoft.com/office/drawing/2014/main" id="{14341D5B-4085-67A4-E1FC-AC6A973F03DC}"/>
                    </a:ext>
                  </a:extLst>
                </p14:cNvPr>
                <p14:cNvContentPartPr/>
                <p14:nvPr/>
              </p14:nvContentPartPr>
              <p14:xfrm>
                <a:off x="10345763" y="4388527"/>
                <a:ext cx="360" cy="360"/>
              </p14:xfrm>
            </p:contentPart>
          </mc:Choice>
          <mc:Fallback xmlns="">
            <p:pic>
              <p:nvPicPr>
                <p:cNvPr id="1062" name="Tinta 1061">
                  <a:extLst>
                    <a:ext uri="{FF2B5EF4-FFF2-40B4-BE49-F238E27FC236}">
                      <a16:creationId xmlns:a16="http://schemas.microsoft.com/office/drawing/2014/main" id="{14341D5B-4085-67A4-E1FC-AC6A973F03D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27763" y="43705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65" name="Tinta 1064">
                  <a:extLst>
                    <a:ext uri="{FF2B5EF4-FFF2-40B4-BE49-F238E27FC236}">
                      <a16:creationId xmlns:a16="http://schemas.microsoft.com/office/drawing/2014/main" id="{F6B1161F-CCDB-A129-90DE-F25F489E78B2}"/>
                    </a:ext>
                  </a:extLst>
                </p14:cNvPr>
                <p14:cNvContentPartPr/>
                <p14:nvPr/>
              </p14:nvContentPartPr>
              <p14:xfrm>
                <a:off x="10224443" y="4196647"/>
                <a:ext cx="99000" cy="131760"/>
              </p14:xfrm>
            </p:contentPart>
          </mc:Choice>
          <mc:Fallback xmlns="">
            <p:pic>
              <p:nvPicPr>
                <p:cNvPr id="1065" name="Tinta 1064">
                  <a:extLst>
                    <a:ext uri="{FF2B5EF4-FFF2-40B4-BE49-F238E27FC236}">
                      <a16:creationId xmlns:a16="http://schemas.microsoft.com/office/drawing/2014/main" id="{F6B1161F-CCDB-A129-90DE-F25F489E78B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15443" y="4187647"/>
                  <a:ext cx="11664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7" name="Tinta 1066">
                <a:extLst>
                  <a:ext uri="{FF2B5EF4-FFF2-40B4-BE49-F238E27FC236}">
                    <a16:creationId xmlns:a16="http://schemas.microsoft.com/office/drawing/2014/main" id="{8C94D50E-8894-5A04-C121-958736C3E11D}"/>
                  </a:ext>
                </a:extLst>
              </p14:cNvPr>
              <p14:cNvContentPartPr/>
              <p14:nvPr/>
            </p14:nvContentPartPr>
            <p14:xfrm>
              <a:off x="9746003" y="4336327"/>
              <a:ext cx="8640" cy="21240"/>
            </p14:xfrm>
          </p:contentPart>
        </mc:Choice>
        <mc:Fallback xmlns="">
          <p:pic>
            <p:nvPicPr>
              <p:cNvPr id="1067" name="Tinta 1066">
                <a:extLst>
                  <a:ext uri="{FF2B5EF4-FFF2-40B4-BE49-F238E27FC236}">
                    <a16:creationId xmlns:a16="http://schemas.microsoft.com/office/drawing/2014/main" id="{8C94D50E-8894-5A04-C121-958736C3E11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741683" y="4332007"/>
                <a:ext cx="172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68" name="Tinta 1067">
                <a:extLst>
                  <a:ext uri="{FF2B5EF4-FFF2-40B4-BE49-F238E27FC236}">
                    <a16:creationId xmlns:a16="http://schemas.microsoft.com/office/drawing/2014/main" id="{0C1B9606-C9C4-EA0D-908B-8D25D1BEE626}"/>
                  </a:ext>
                </a:extLst>
              </p14:cNvPr>
              <p14:cNvContentPartPr/>
              <p14:nvPr/>
            </p14:nvContentPartPr>
            <p14:xfrm>
              <a:off x="9743985" y="4341345"/>
              <a:ext cx="55080" cy="211680"/>
            </p14:xfrm>
          </p:contentPart>
        </mc:Choice>
        <mc:Fallback xmlns="">
          <p:pic>
            <p:nvPicPr>
              <p:cNvPr id="1068" name="Tinta 1067">
                <a:extLst>
                  <a:ext uri="{FF2B5EF4-FFF2-40B4-BE49-F238E27FC236}">
                    <a16:creationId xmlns:a16="http://schemas.microsoft.com/office/drawing/2014/main" id="{0C1B9606-C9C4-EA0D-908B-8D25D1BEE62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739665" y="4337025"/>
                <a:ext cx="637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69" name="Tinta 1068">
                <a:extLst>
                  <a:ext uri="{FF2B5EF4-FFF2-40B4-BE49-F238E27FC236}">
                    <a16:creationId xmlns:a16="http://schemas.microsoft.com/office/drawing/2014/main" id="{42394ADB-2F95-BDAC-BADA-E3D58BE12C6C}"/>
                  </a:ext>
                </a:extLst>
              </p14:cNvPr>
              <p14:cNvContentPartPr/>
              <p14:nvPr/>
            </p14:nvContentPartPr>
            <p14:xfrm>
              <a:off x="9785745" y="4500465"/>
              <a:ext cx="92880" cy="43920"/>
            </p14:xfrm>
          </p:contentPart>
        </mc:Choice>
        <mc:Fallback xmlns="">
          <p:pic>
            <p:nvPicPr>
              <p:cNvPr id="1069" name="Tinta 1068">
                <a:extLst>
                  <a:ext uri="{FF2B5EF4-FFF2-40B4-BE49-F238E27FC236}">
                    <a16:creationId xmlns:a16="http://schemas.microsoft.com/office/drawing/2014/main" id="{42394ADB-2F95-BDAC-BADA-E3D58BE12C6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781425" y="4496180"/>
                <a:ext cx="101520" cy="52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76" name="Tinta 1075">
                <a:extLst>
                  <a:ext uri="{FF2B5EF4-FFF2-40B4-BE49-F238E27FC236}">
                    <a16:creationId xmlns:a16="http://schemas.microsoft.com/office/drawing/2014/main" id="{CFF04D8C-6964-3579-1E3D-EE0A12102233}"/>
                  </a:ext>
                </a:extLst>
              </p14:cNvPr>
              <p14:cNvContentPartPr/>
              <p14:nvPr/>
            </p14:nvContentPartPr>
            <p14:xfrm>
              <a:off x="9772425" y="4526025"/>
              <a:ext cx="237960" cy="319680"/>
            </p14:xfrm>
          </p:contentPart>
        </mc:Choice>
        <mc:Fallback xmlns="">
          <p:pic>
            <p:nvPicPr>
              <p:cNvPr id="1076" name="Tinta 1075">
                <a:extLst>
                  <a:ext uri="{FF2B5EF4-FFF2-40B4-BE49-F238E27FC236}">
                    <a16:creationId xmlns:a16="http://schemas.microsoft.com/office/drawing/2014/main" id="{CFF04D8C-6964-3579-1E3D-EE0A1210223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754398" y="4508025"/>
                <a:ext cx="273654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79" name="Tinta 1078">
                <a:extLst>
                  <a:ext uri="{FF2B5EF4-FFF2-40B4-BE49-F238E27FC236}">
                    <a16:creationId xmlns:a16="http://schemas.microsoft.com/office/drawing/2014/main" id="{228FD56A-081A-EE82-6B07-B77242546F27}"/>
                  </a:ext>
                </a:extLst>
              </p14:cNvPr>
              <p14:cNvContentPartPr/>
              <p14:nvPr/>
            </p14:nvContentPartPr>
            <p14:xfrm>
              <a:off x="9829665" y="4549065"/>
              <a:ext cx="83880" cy="260640"/>
            </p14:xfrm>
          </p:contentPart>
        </mc:Choice>
        <mc:Fallback xmlns="">
          <p:pic>
            <p:nvPicPr>
              <p:cNvPr id="1079" name="Tinta 1078">
                <a:extLst>
                  <a:ext uri="{FF2B5EF4-FFF2-40B4-BE49-F238E27FC236}">
                    <a16:creationId xmlns:a16="http://schemas.microsoft.com/office/drawing/2014/main" id="{228FD56A-081A-EE82-6B07-B77242546F2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811587" y="4531090"/>
                <a:ext cx="119674" cy="296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80" name="Tinta 1079">
                <a:extLst>
                  <a:ext uri="{FF2B5EF4-FFF2-40B4-BE49-F238E27FC236}">
                    <a16:creationId xmlns:a16="http://schemas.microsoft.com/office/drawing/2014/main" id="{761A91ED-4D51-2272-31E1-49D2899B3A3D}"/>
                  </a:ext>
                </a:extLst>
              </p14:cNvPr>
              <p14:cNvContentPartPr/>
              <p14:nvPr/>
            </p14:nvContentPartPr>
            <p14:xfrm>
              <a:off x="9915345" y="4788825"/>
              <a:ext cx="19800" cy="19800"/>
            </p14:xfrm>
          </p:contentPart>
        </mc:Choice>
        <mc:Fallback xmlns="">
          <p:pic>
            <p:nvPicPr>
              <p:cNvPr id="1080" name="Tinta 1079">
                <a:extLst>
                  <a:ext uri="{FF2B5EF4-FFF2-40B4-BE49-F238E27FC236}">
                    <a16:creationId xmlns:a16="http://schemas.microsoft.com/office/drawing/2014/main" id="{761A91ED-4D51-2272-31E1-49D2899B3A3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897345" y="4770825"/>
                <a:ext cx="55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84" name="Tinta 1083">
                <a:extLst>
                  <a:ext uri="{FF2B5EF4-FFF2-40B4-BE49-F238E27FC236}">
                    <a16:creationId xmlns:a16="http://schemas.microsoft.com/office/drawing/2014/main" id="{808798FD-3BF3-0252-9995-169A4B000517}"/>
                  </a:ext>
                </a:extLst>
              </p14:cNvPr>
              <p14:cNvContentPartPr/>
              <p14:nvPr/>
            </p14:nvContentPartPr>
            <p14:xfrm>
              <a:off x="10006065" y="4604145"/>
              <a:ext cx="406800" cy="304560"/>
            </p14:xfrm>
          </p:contentPart>
        </mc:Choice>
        <mc:Fallback xmlns="">
          <p:pic>
            <p:nvPicPr>
              <p:cNvPr id="1084" name="Tinta 1083">
                <a:extLst>
                  <a:ext uri="{FF2B5EF4-FFF2-40B4-BE49-F238E27FC236}">
                    <a16:creationId xmlns:a16="http://schemas.microsoft.com/office/drawing/2014/main" id="{808798FD-3BF3-0252-9995-169A4B00051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988065" y="4586145"/>
                <a:ext cx="4424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87" name="Tinta 1086">
                <a:extLst>
                  <a:ext uri="{FF2B5EF4-FFF2-40B4-BE49-F238E27FC236}">
                    <a16:creationId xmlns:a16="http://schemas.microsoft.com/office/drawing/2014/main" id="{316BFA52-C9AE-83BE-B1BB-FCDB8E6A6015}"/>
                  </a:ext>
                </a:extLst>
              </p14:cNvPr>
              <p14:cNvContentPartPr/>
              <p14:nvPr/>
            </p14:nvContentPartPr>
            <p14:xfrm>
              <a:off x="10023345" y="4560585"/>
              <a:ext cx="284760" cy="201600"/>
            </p14:xfrm>
          </p:contentPart>
        </mc:Choice>
        <mc:Fallback xmlns="">
          <p:pic>
            <p:nvPicPr>
              <p:cNvPr id="1087" name="Tinta 1086">
                <a:extLst>
                  <a:ext uri="{FF2B5EF4-FFF2-40B4-BE49-F238E27FC236}">
                    <a16:creationId xmlns:a16="http://schemas.microsoft.com/office/drawing/2014/main" id="{316BFA52-C9AE-83BE-B1BB-FCDB8E6A601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005345" y="4542585"/>
                <a:ext cx="32040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7" name="Agrupar 3076">
            <a:extLst>
              <a:ext uri="{FF2B5EF4-FFF2-40B4-BE49-F238E27FC236}">
                <a16:creationId xmlns:a16="http://schemas.microsoft.com/office/drawing/2014/main" id="{C40F61AC-94E8-B2C6-89B6-548325587D92}"/>
              </a:ext>
            </a:extLst>
          </p:cNvPr>
          <p:cNvGrpSpPr/>
          <p:nvPr/>
        </p:nvGrpSpPr>
        <p:grpSpPr>
          <a:xfrm>
            <a:off x="10041705" y="4583135"/>
            <a:ext cx="689560" cy="283090"/>
            <a:chOff x="10041705" y="4583135"/>
            <a:chExt cx="689560" cy="2830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24" name="Tinta 1023">
                  <a:extLst>
                    <a:ext uri="{FF2B5EF4-FFF2-40B4-BE49-F238E27FC236}">
                      <a16:creationId xmlns:a16="http://schemas.microsoft.com/office/drawing/2014/main" id="{30E368FD-124B-A00C-6941-A68B9EBCDB65}"/>
                    </a:ext>
                  </a:extLst>
                </p14:cNvPr>
                <p14:cNvContentPartPr/>
                <p14:nvPr/>
              </p14:nvContentPartPr>
              <p14:xfrm>
                <a:off x="10406185" y="4583135"/>
                <a:ext cx="129600" cy="185040"/>
              </p14:xfrm>
            </p:contentPart>
          </mc:Choice>
          <mc:Fallback xmlns="">
            <p:pic>
              <p:nvPicPr>
                <p:cNvPr id="1024" name="Tinta 1023">
                  <a:extLst>
                    <a:ext uri="{FF2B5EF4-FFF2-40B4-BE49-F238E27FC236}">
                      <a16:creationId xmlns:a16="http://schemas.microsoft.com/office/drawing/2014/main" id="{30E368FD-124B-A00C-6941-A68B9EBCDB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00065" y="4577015"/>
                  <a:ext cx="141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5" name="Tinta 1024">
                  <a:extLst>
                    <a:ext uri="{FF2B5EF4-FFF2-40B4-BE49-F238E27FC236}">
                      <a16:creationId xmlns:a16="http://schemas.microsoft.com/office/drawing/2014/main" id="{CF371AB3-384F-A704-CC2B-2AB56C18FE68}"/>
                    </a:ext>
                  </a:extLst>
                </p14:cNvPr>
                <p14:cNvContentPartPr/>
                <p14:nvPr/>
              </p14:nvContentPartPr>
              <p14:xfrm>
                <a:off x="10445065" y="4646135"/>
                <a:ext cx="22320" cy="33120"/>
              </p14:xfrm>
            </p:contentPart>
          </mc:Choice>
          <mc:Fallback xmlns="">
            <p:pic>
              <p:nvPicPr>
                <p:cNvPr id="1025" name="Tinta 1024">
                  <a:extLst>
                    <a:ext uri="{FF2B5EF4-FFF2-40B4-BE49-F238E27FC236}">
                      <a16:creationId xmlns:a16="http://schemas.microsoft.com/office/drawing/2014/main" id="{CF371AB3-384F-A704-CC2B-2AB56C18FE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438945" y="4640081"/>
                  <a:ext cx="34560" cy="45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5" name="Tinta 1044">
                  <a:extLst>
                    <a:ext uri="{FF2B5EF4-FFF2-40B4-BE49-F238E27FC236}">
                      <a16:creationId xmlns:a16="http://schemas.microsoft.com/office/drawing/2014/main" id="{05DB755D-2042-0930-1729-A70CF4C06321}"/>
                    </a:ext>
                  </a:extLst>
                </p14:cNvPr>
                <p14:cNvContentPartPr/>
                <p14:nvPr/>
              </p14:nvContentPartPr>
              <p14:xfrm>
                <a:off x="10672585" y="4716183"/>
                <a:ext cx="56160" cy="137520"/>
              </p14:xfrm>
            </p:contentPart>
          </mc:Choice>
          <mc:Fallback xmlns="">
            <p:pic>
              <p:nvPicPr>
                <p:cNvPr id="1045" name="Tinta 1044">
                  <a:extLst>
                    <a:ext uri="{FF2B5EF4-FFF2-40B4-BE49-F238E27FC236}">
                      <a16:creationId xmlns:a16="http://schemas.microsoft.com/office/drawing/2014/main" id="{05DB755D-2042-0930-1729-A70CF4C0632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54469" y="4698183"/>
                  <a:ext cx="9203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6" name="Tinta 1045">
                  <a:extLst>
                    <a:ext uri="{FF2B5EF4-FFF2-40B4-BE49-F238E27FC236}">
                      <a16:creationId xmlns:a16="http://schemas.microsoft.com/office/drawing/2014/main" id="{F3A74591-5C18-526D-C4DF-3D8D8B583D58}"/>
                    </a:ext>
                  </a:extLst>
                </p14:cNvPr>
                <p14:cNvContentPartPr/>
                <p14:nvPr/>
              </p14:nvContentPartPr>
              <p14:xfrm>
                <a:off x="10730905" y="4855143"/>
                <a:ext cx="360" cy="360"/>
              </p14:xfrm>
            </p:contentPart>
          </mc:Choice>
          <mc:Fallback xmlns="">
            <p:pic>
              <p:nvPicPr>
                <p:cNvPr id="1046" name="Tinta 1045">
                  <a:extLst>
                    <a:ext uri="{FF2B5EF4-FFF2-40B4-BE49-F238E27FC236}">
                      <a16:creationId xmlns:a16="http://schemas.microsoft.com/office/drawing/2014/main" id="{F3A74591-5C18-526D-C4DF-3D8D8B583D5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12905" y="483714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5" name="Tinta 3074">
                  <a:extLst>
                    <a:ext uri="{FF2B5EF4-FFF2-40B4-BE49-F238E27FC236}">
                      <a16:creationId xmlns:a16="http://schemas.microsoft.com/office/drawing/2014/main" id="{BB958092-4295-55CC-CC30-63CD76DF0410}"/>
                    </a:ext>
                  </a:extLst>
                </p14:cNvPr>
                <p14:cNvContentPartPr/>
                <p14:nvPr/>
              </p14:nvContentPartPr>
              <p14:xfrm>
                <a:off x="10041705" y="4598745"/>
                <a:ext cx="351000" cy="267480"/>
              </p14:xfrm>
            </p:contentPart>
          </mc:Choice>
          <mc:Fallback xmlns="">
            <p:pic>
              <p:nvPicPr>
                <p:cNvPr id="3075" name="Tinta 3074">
                  <a:extLst>
                    <a:ext uri="{FF2B5EF4-FFF2-40B4-BE49-F238E27FC236}">
                      <a16:creationId xmlns:a16="http://schemas.microsoft.com/office/drawing/2014/main" id="{BB958092-4295-55CC-CC30-63CD76DF041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23705" y="4580745"/>
                  <a:ext cx="38664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086" name="Tinta 3085">
                <a:extLst>
                  <a:ext uri="{FF2B5EF4-FFF2-40B4-BE49-F238E27FC236}">
                    <a16:creationId xmlns:a16="http://schemas.microsoft.com/office/drawing/2014/main" id="{7422E4D2-274A-3674-5F84-F85A307F7103}"/>
                  </a:ext>
                </a:extLst>
              </p14:cNvPr>
              <p14:cNvContentPartPr/>
              <p14:nvPr/>
            </p14:nvContentPartPr>
            <p14:xfrm>
              <a:off x="9178845" y="4278465"/>
              <a:ext cx="284040" cy="102600"/>
            </p14:xfrm>
          </p:contentPart>
        </mc:Choice>
        <mc:Fallback xmlns="">
          <p:pic>
            <p:nvPicPr>
              <p:cNvPr id="3086" name="Tinta 3085">
                <a:extLst>
                  <a:ext uri="{FF2B5EF4-FFF2-40B4-BE49-F238E27FC236}">
                    <a16:creationId xmlns:a16="http://schemas.microsoft.com/office/drawing/2014/main" id="{7422E4D2-274A-3674-5F84-F85A307F710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160845" y="4260402"/>
                <a:ext cx="319680" cy="13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087" name="Tinta 3086">
                <a:extLst>
                  <a:ext uri="{FF2B5EF4-FFF2-40B4-BE49-F238E27FC236}">
                    <a16:creationId xmlns:a16="http://schemas.microsoft.com/office/drawing/2014/main" id="{800EC93A-1A3E-8394-9A1D-E81B1F8EFD94}"/>
                  </a:ext>
                </a:extLst>
              </p14:cNvPr>
              <p14:cNvContentPartPr/>
              <p14:nvPr/>
            </p14:nvContentPartPr>
            <p14:xfrm>
              <a:off x="9157965" y="4271985"/>
              <a:ext cx="266760" cy="96120"/>
            </p14:xfrm>
          </p:contentPart>
        </mc:Choice>
        <mc:Fallback xmlns="">
          <p:pic>
            <p:nvPicPr>
              <p:cNvPr id="3087" name="Tinta 3086">
                <a:extLst>
                  <a:ext uri="{FF2B5EF4-FFF2-40B4-BE49-F238E27FC236}">
                    <a16:creationId xmlns:a16="http://schemas.microsoft.com/office/drawing/2014/main" id="{800EC93A-1A3E-8394-9A1D-E81B1F8EFD9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139989" y="4253985"/>
                <a:ext cx="302352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094" name="Tinta 3093">
                <a:extLst>
                  <a:ext uri="{FF2B5EF4-FFF2-40B4-BE49-F238E27FC236}">
                    <a16:creationId xmlns:a16="http://schemas.microsoft.com/office/drawing/2014/main" id="{96CE2B8A-AEF1-AC43-0196-AAC0EBE6D8EA}"/>
                  </a:ext>
                </a:extLst>
              </p14:cNvPr>
              <p14:cNvContentPartPr/>
              <p14:nvPr/>
            </p14:nvContentPartPr>
            <p14:xfrm>
              <a:off x="9098205" y="4339305"/>
              <a:ext cx="20520" cy="58320"/>
            </p14:xfrm>
          </p:contentPart>
        </mc:Choice>
        <mc:Fallback xmlns="">
          <p:pic>
            <p:nvPicPr>
              <p:cNvPr id="3094" name="Tinta 3093">
                <a:extLst>
                  <a:ext uri="{FF2B5EF4-FFF2-40B4-BE49-F238E27FC236}">
                    <a16:creationId xmlns:a16="http://schemas.microsoft.com/office/drawing/2014/main" id="{96CE2B8A-AEF1-AC43-0196-AAC0EBE6D8E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092085" y="4333185"/>
                <a:ext cx="3276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8" name="Agrupar 3097">
            <a:extLst>
              <a:ext uri="{FF2B5EF4-FFF2-40B4-BE49-F238E27FC236}">
                <a16:creationId xmlns:a16="http://schemas.microsoft.com/office/drawing/2014/main" id="{1D453B04-EFF7-EF91-BF65-0A9C5405AC60}"/>
              </a:ext>
            </a:extLst>
          </p:cNvPr>
          <p:cNvGrpSpPr/>
          <p:nvPr/>
        </p:nvGrpSpPr>
        <p:grpSpPr>
          <a:xfrm>
            <a:off x="8747205" y="4171905"/>
            <a:ext cx="983880" cy="507240"/>
            <a:chOff x="8747205" y="4171905"/>
            <a:chExt cx="98388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81" name="Tinta 3080">
                  <a:extLst>
                    <a:ext uri="{FF2B5EF4-FFF2-40B4-BE49-F238E27FC236}">
                      <a16:creationId xmlns:a16="http://schemas.microsoft.com/office/drawing/2014/main" id="{2DE82DC7-3067-B191-1545-3E42E0786D48}"/>
                    </a:ext>
                  </a:extLst>
                </p14:cNvPr>
                <p14:cNvContentPartPr/>
                <p14:nvPr/>
              </p14:nvContentPartPr>
              <p14:xfrm>
                <a:off x="9133485" y="4171905"/>
                <a:ext cx="597600" cy="123480"/>
              </p14:xfrm>
            </p:contentPart>
          </mc:Choice>
          <mc:Fallback xmlns="">
            <p:pic>
              <p:nvPicPr>
                <p:cNvPr id="3081" name="Tinta 3080">
                  <a:extLst>
                    <a:ext uri="{FF2B5EF4-FFF2-40B4-BE49-F238E27FC236}">
                      <a16:creationId xmlns:a16="http://schemas.microsoft.com/office/drawing/2014/main" id="{2DE82DC7-3067-B191-1545-3E42E0786D4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15485" y="4153905"/>
                  <a:ext cx="633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82" name="Tinta 3081">
                  <a:extLst>
                    <a:ext uri="{FF2B5EF4-FFF2-40B4-BE49-F238E27FC236}">
                      <a16:creationId xmlns:a16="http://schemas.microsoft.com/office/drawing/2014/main" id="{B002E115-DC9D-D87D-3D62-1CDD8C3E9047}"/>
                    </a:ext>
                  </a:extLst>
                </p14:cNvPr>
                <p14:cNvContentPartPr/>
                <p14:nvPr/>
              </p14:nvContentPartPr>
              <p14:xfrm>
                <a:off x="9152925" y="4300785"/>
                <a:ext cx="2520" cy="1080"/>
              </p14:xfrm>
            </p:contentPart>
          </mc:Choice>
          <mc:Fallback xmlns="">
            <p:pic>
              <p:nvPicPr>
                <p:cNvPr id="3082" name="Tinta 3081">
                  <a:extLst>
                    <a:ext uri="{FF2B5EF4-FFF2-40B4-BE49-F238E27FC236}">
                      <a16:creationId xmlns:a16="http://schemas.microsoft.com/office/drawing/2014/main" id="{B002E115-DC9D-D87D-3D62-1CDD8C3E904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134925" y="4282785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91" name="Tinta 3090">
                  <a:extLst>
                    <a:ext uri="{FF2B5EF4-FFF2-40B4-BE49-F238E27FC236}">
                      <a16:creationId xmlns:a16="http://schemas.microsoft.com/office/drawing/2014/main" id="{090821DD-AF19-FE2E-DB3B-F201321E4D55}"/>
                    </a:ext>
                  </a:extLst>
                </p14:cNvPr>
                <p14:cNvContentPartPr/>
                <p14:nvPr/>
              </p14:nvContentPartPr>
              <p14:xfrm>
                <a:off x="8747205" y="4304385"/>
                <a:ext cx="375480" cy="374760"/>
              </p14:xfrm>
            </p:contentPart>
          </mc:Choice>
          <mc:Fallback xmlns="">
            <p:pic>
              <p:nvPicPr>
                <p:cNvPr id="3091" name="Tinta 3090">
                  <a:extLst>
                    <a:ext uri="{FF2B5EF4-FFF2-40B4-BE49-F238E27FC236}">
                      <a16:creationId xmlns:a16="http://schemas.microsoft.com/office/drawing/2014/main" id="{090821DD-AF19-FE2E-DB3B-F201321E4D5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729205" y="4286385"/>
                  <a:ext cx="4111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92" name="Tinta 3091">
                  <a:extLst>
                    <a:ext uri="{FF2B5EF4-FFF2-40B4-BE49-F238E27FC236}">
                      <a16:creationId xmlns:a16="http://schemas.microsoft.com/office/drawing/2014/main" id="{57D6F23F-8F4A-8771-2439-AEFD524879C4}"/>
                    </a:ext>
                  </a:extLst>
                </p14:cNvPr>
                <p14:cNvContentPartPr/>
                <p14:nvPr/>
              </p14:nvContentPartPr>
              <p14:xfrm>
                <a:off x="9083805" y="4291785"/>
                <a:ext cx="50760" cy="46080"/>
              </p14:xfrm>
            </p:contentPart>
          </mc:Choice>
          <mc:Fallback xmlns="">
            <p:pic>
              <p:nvPicPr>
                <p:cNvPr id="3092" name="Tinta 3091">
                  <a:extLst>
                    <a:ext uri="{FF2B5EF4-FFF2-40B4-BE49-F238E27FC236}">
                      <a16:creationId xmlns:a16="http://schemas.microsoft.com/office/drawing/2014/main" id="{57D6F23F-8F4A-8771-2439-AEFD524879C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065932" y="4273785"/>
                  <a:ext cx="8614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97" name="Tinta 3096">
                  <a:extLst>
                    <a:ext uri="{FF2B5EF4-FFF2-40B4-BE49-F238E27FC236}">
                      <a16:creationId xmlns:a16="http://schemas.microsoft.com/office/drawing/2014/main" id="{FDAA3685-AB40-72D0-01A1-A5707E7E4B06}"/>
                    </a:ext>
                  </a:extLst>
                </p14:cNvPr>
                <p14:cNvContentPartPr/>
                <p14:nvPr/>
              </p14:nvContentPartPr>
              <p14:xfrm>
                <a:off x="9030885" y="4364865"/>
                <a:ext cx="105480" cy="95400"/>
              </p14:xfrm>
            </p:contentPart>
          </mc:Choice>
          <mc:Fallback xmlns="">
            <p:pic>
              <p:nvPicPr>
                <p:cNvPr id="3097" name="Tinta 3096">
                  <a:extLst>
                    <a:ext uri="{FF2B5EF4-FFF2-40B4-BE49-F238E27FC236}">
                      <a16:creationId xmlns:a16="http://schemas.microsoft.com/office/drawing/2014/main" id="{FDAA3685-AB40-72D0-01A1-A5707E7E4B0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24765" y="4358745"/>
                  <a:ext cx="11772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100" name="Tinta 3099">
                <a:extLst>
                  <a:ext uri="{FF2B5EF4-FFF2-40B4-BE49-F238E27FC236}">
                    <a16:creationId xmlns:a16="http://schemas.microsoft.com/office/drawing/2014/main" id="{6EEEFF02-D9D6-9DC7-4BFA-797008576B1A}"/>
                  </a:ext>
                </a:extLst>
              </p14:cNvPr>
              <p14:cNvContentPartPr/>
              <p14:nvPr/>
            </p14:nvContentPartPr>
            <p14:xfrm>
              <a:off x="9735045" y="4198545"/>
              <a:ext cx="150120" cy="139680"/>
            </p14:xfrm>
          </p:contentPart>
        </mc:Choice>
        <mc:Fallback xmlns="">
          <p:pic>
            <p:nvPicPr>
              <p:cNvPr id="3100" name="Tinta 3099">
                <a:extLst>
                  <a:ext uri="{FF2B5EF4-FFF2-40B4-BE49-F238E27FC236}">
                    <a16:creationId xmlns:a16="http://schemas.microsoft.com/office/drawing/2014/main" id="{6EEEFF02-D9D6-9DC7-4BFA-797008576B1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728940" y="4192425"/>
                <a:ext cx="162331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103" name="Tinta 3102">
                <a:extLst>
                  <a:ext uri="{FF2B5EF4-FFF2-40B4-BE49-F238E27FC236}">
                    <a16:creationId xmlns:a16="http://schemas.microsoft.com/office/drawing/2014/main" id="{1F678E65-C1DE-51D6-9C3B-31474F35F77A}"/>
                  </a:ext>
                </a:extLst>
              </p14:cNvPr>
              <p14:cNvContentPartPr/>
              <p14:nvPr/>
            </p14:nvContentPartPr>
            <p14:xfrm>
              <a:off x="9696885" y="4235625"/>
              <a:ext cx="55080" cy="27360"/>
            </p14:xfrm>
          </p:contentPart>
        </mc:Choice>
        <mc:Fallback xmlns="">
          <p:pic>
            <p:nvPicPr>
              <p:cNvPr id="3103" name="Tinta 3102">
                <a:extLst>
                  <a:ext uri="{FF2B5EF4-FFF2-40B4-BE49-F238E27FC236}">
                    <a16:creationId xmlns:a16="http://schemas.microsoft.com/office/drawing/2014/main" id="{1F678E65-C1DE-51D6-9C3B-31474F35F77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690725" y="4229505"/>
                <a:ext cx="67401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107" name="Tinta 3106">
                <a:extLst>
                  <a:ext uri="{FF2B5EF4-FFF2-40B4-BE49-F238E27FC236}">
                    <a16:creationId xmlns:a16="http://schemas.microsoft.com/office/drawing/2014/main" id="{89652794-DEC0-E91C-BDA3-4E781430543E}"/>
                  </a:ext>
                </a:extLst>
              </p14:cNvPr>
              <p14:cNvContentPartPr/>
              <p14:nvPr/>
            </p14:nvContentPartPr>
            <p14:xfrm>
              <a:off x="9708405" y="4239945"/>
              <a:ext cx="44640" cy="45000"/>
            </p14:xfrm>
          </p:contentPart>
        </mc:Choice>
        <mc:Fallback xmlns="">
          <p:pic>
            <p:nvPicPr>
              <p:cNvPr id="3107" name="Tinta 3106">
                <a:extLst>
                  <a:ext uri="{FF2B5EF4-FFF2-40B4-BE49-F238E27FC236}">
                    <a16:creationId xmlns:a16="http://schemas.microsoft.com/office/drawing/2014/main" id="{89652794-DEC0-E91C-BDA3-4E781430543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702285" y="4233825"/>
                <a:ext cx="568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109" name="Tinta 3108">
                <a:extLst>
                  <a:ext uri="{FF2B5EF4-FFF2-40B4-BE49-F238E27FC236}">
                    <a16:creationId xmlns:a16="http://schemas.microsoft.com/office/drawing/2014/main" id="{D4E8B95A-3AC7-543A-67E7-FB4176191249}"/>
                  </a:ext>
                </a:extLst>
              </p14:cNvPr>
              <p14:cNvContentPartPr/>
              <p14:nvPr/>
            </p14:nvContentPartPr>
            <p14:xfrm>
              <a:off x="9597885" y="4197465"/>
              <a:ext cx="132840" cy="99000"/>
            </p14:xfrm>
          </p:contentPart>
        </mc:Choice>
        <mc:Fallback xmlns="">
          <p:pic>
            <p:nvPicPr>
              <p:cNvPr id="3109" name="Tinta 3108">
                <a:extLst>
                  <a:ext uri="{FF2B5EF4-FFF2-40B4-BE49-F238E27FC236}">
                    <a16:creationId xmlns:a16="http://schemas.microsoft.com/office/drawing/2014/main" id="{D4E8B95A-3AC7-543A-67E7-FB417619124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591748" y="4191345"/>
                <a:ext cx="145113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110" name="Tinta 3109">
                <a:extLst>
                  <a:ext uri="{FF2B5EF4-FFF2-40B4-BE49-F238E27FC236}">
                    <a16:creationId xmlns:a16="http://schemas.microsoft.com/office/drawing/2014/main" id="{C79A1D74-5AF6-2FA6-48A1-00A68FA34784}"/>
                  </a:ext>
                </a:extLst>
              </p14:cNvPr>
              <p14:cNvContentPartPr/>
              <p14:nvPr/>
            </p14:nvContentPartPr>
            <p14:xfrm>
              <a:off x="9555045" y="4211865"/>
              <a:ext cx="139680" cy="84240"/>
            </p14:xfrm>
          </p:contentPart>
        </mc:Choice>
        <mc:Fallback xmlns="">
          <p:pic>
            <p:nvPicPr>
              <p:cNvPr id="3110" name="Tinta 3109">
                <a:extLst>
                  <a:ext uri="{FF2B5EF4-FFF2-40B4-BE49-F238E27FC236}">
                    <a16:creationId xmlns:a16="http://schemas.microsoft.com/office/drawing/2014/main" id="{C79A1D74-5AF6-2FA6-48A1-00A68FA3478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548941" y="4205771"/>
                <a:ext cx="151889" cy="96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113" name="Tinta 3112">
                <a:extLst>
                  <a:ext uri="{FF2B5EF4-FFF2-40B4-BE49-F238E27FC236}">
                    <a16:creationId xmlns:a16="http://schemas.microsoft.com/office/drawing/2014/main" id="{5743AB2D-1FB5-A687-07C2-8804A7AD9765}"/>
                  </a:ext>
                </a:extLst>
              </p14:cNvPr>
              <p14:cNvContentPartPr/>
              <p14:nvPr/>
            </p14:nvContentPartPr>
            <p14:xfrm>
              <a:off x="9473325" y="4250025"/>
              <a:ext cx="48600" cy="33840"/>
            </p14:xfrm>
          </p:contentPart>
        </mc:Choice>
        <mc:Fallback xmlns="">
          <p:pic>
            <p:nvPicPr>
              <p:cNvPr id="3113" name="Tinta 3112">
                <a:extLst>
                  <a:ext uri="{FF2B5EF4-FFF2-40B4-BE49-F238E27FC236}">
                    <a16:creationId xmlns:a16="http://schemas.microsoft.com/office/drawing/2014/main" id="{5743AB2D-1FB5-A687-07C2-8804A7AD976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467205" y="4243905"/>
                <a:ext cx="608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115" name="Tinta 3114">
                <a:extLst>
                  <a:ext uri="{FF2B5EF4-FFF2-40B4-BE49-F238E27FC236}">
                    <a16:creationId xmlns:a16="http://schemas.microsoft.com/office/drawing/2014/main" id="{7B6BAA1F-1EC3-E44C-AF5B-98499B4EF0E9}"/>
                  </a:ext>
                </a:extLst>
              </p14:cNvPr>
              <p14:cNvContentPartPr/>
              <p14:nvPr/>
            </p14:nvContentPartPr>
            <p14:xfrm>
              <a:off x="9495645" y="4259745"/>
              <a:ext cx="133560" cy="76320"/>
            </p14:xfrm>
          </p:contentPart>
        </mc:Choice>
        <mc:Fallback xmlns="">
          <p:pic>
            <p:nvPicPr>
              <p:cNvPr id="3115" name="Tinta 3114">
                <a:extLst>
                  <a:ext uri="{FF2B5EF4-FFF2-40B4-BE49-F238E27FC236}">
                    <a16:creationId xmlns:a16="http://schemas.microsoft.com/office/drawing/2014/main" id="{7B6BAA1F-1EC3-E44C-AF5B-98499B4EF0E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489525" y="4253596"/>
                <a:ext cx="145800" cy="88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118" name="Tinta 3117">
                <a:extLst>
                  <a:ext uri="{FF2B5EF4-FFF2-40B4-BE49-F238E27FC236}">
                    <a16:creationId xmlns:a16="http://schemas.microsoft.com/office/drawing/2014/main" id="{4073E93E-43D2-65A7-A20B-3422845AA9EC}"/>
                  </a:ext>
                </a:extLst>
              </p14:cNvPr>
              <p14:cNvContentPartPr/>
              <p14:nvPr/>
            </p14:nvContentPartPr>
            <p14:xfrm>
              <a:off x="9466485" y="4329945"/>
              <a:ext cx="140760" cy="21600"/>
            </p14:xfrm>
          </p:contentPart>
        </mc:Choice>
        <mc:Fallback xmlns="">
          <p:pic>
            <p:nvPicPr>
              <p:cNvPr id="3118" name="Tinta 3117">
                <a:extLst>
                  <a:ext uri="{FF2B5EF4-FFF2-40B4-BE49-F238E27FC236}">
                    <a16:creationId xmlns:a16="http://schemas.microsoft.com/office/drawing/2014/main" id="{4073E93E-43D2-65A7-A20B-3422845AA9E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460365" y="4323925"/>
                <a:ext cx="153000" cy="33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119" name="Tinta 3118">
                <a:extLst>
                  <a:ext uri="{FF2B5EF4-FFF2-40B4-BE49-F238E27FC236}">
                    <a16:creationId xmlns:a16="http://schemas.microsoft.com/office/drawing/2014/main" id="{63FB6050-E9C2-8DC0-8075-D72B91E1BD8B}"/>
                  </a:ext>
                </a:extLst>
              </p14:cNvPr>
              <p14:cNvContentPartPr/>
              <p14:nvPr/>
            </p14:nvContentPartPr>
            <p14:xfrm>
              <a:off x="9455685" y="4219065"/>
              <a:ext cx="147240" cy="119880"/>
            </p14:xfrm>
          </p:contentPart>
        </mc:Choice>
        <mc:Fallback xmlns="">
          <p:pic>
            <p:nvPicPr>
              <p:cNvPr id="3119" name="Tinta 3118">
                <a:extLst>
                  <a:ext uri="{FF2B5EF4-FFF2-40B4-BE49-F238E27FC236}">
                    <a16:creationId xmlns:a16="http://schemas.microsoft.com/office/drawing/2014/main" id="{63FB6050-E9C2-8DC0-8075-D72B91E1BD8B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449565" y="4212927"/>
                <a:ext cx="159480" cy="132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121" name="Tinta 3120">
                <a:extLst>
                  <a:ext uri="{FF2B5EF4-FFF2-40B4-BE49-F238E27FC236}">
                    <a16:creationId xmlns:a16="http://schemas.microsoft.com/office/drawing/2014/main" id="{0604B8B1-5770-BE0D-D8FC-6A5B78BE3314}"/>
                  </a:ext>
                </a:extLst>
              </p14:cNvPr>
              <p14:cNvContentPartPr/>
              <p14:nvPr/>
            </p14:nvContentPartPr>
            <p14:xfrm>
              <a:off x="10015058" y="4351960"/>
              <a:ext cx="78120" cy="132840"/>
            </p14:xfrm>
          </p:contentPart>
        </mc:Choice>
        <mc:Fallback xmlns="">
          <p:pic>
            <p:nvPicPr>
              <p:cNvPr id="3121" name="Tinta 3120">
                <a:extLst>
                  <a:ext uri="{FF2B5EF4-FFF2-40B4-BE49-F238E27FC236}">
                    <a16:creationId xmlns:a16="http://schemas.microsoft.com/office/drawing/2014/main" id="{0604B8B1-5770-BE0D-D8FC-6A5B78BE331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006058" y="4342960"/>
                <a:ext cx="95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125" name="Tinta 3124">
                <a:extLst>
                  <a:ext uri="{FF2B5EF4-FFF2-40B4-BE49-F238E27FC236}">
                    <a16:creationId xmlns:a16="http://schemas.microsoft.com/office/drawing/2014/main" id="{1C5DCC18-6C0C-CAB7-BEFA-91CD59EFE84F}"/>
                  </a:ext>
                </a:extLst>
              </p14:cNvPr>
              <p14:cNvContentPartPr/>
              <p14:nvPr/>
            </p14:nvContentPartPr>
            <p14:xfrm>
              <a:off x="9784658" y="4273480"/>
              <a:ext cx="194760" cy="203040"/>
            </p14:xfrm>
          </p:contentPart>
        </mc:Choice>
        <mc:Fallback xmlns="">
          <p:pic>
            <p:nvPicPr>
              <p:cNvPr id="3125" name="Tinta 3124">
                <a:extLst>
                  <a:ext uri="{FF2B5EF4-FFF2-40B4-BE49-F238E27FC236}">
                    <a16:creationId xmlns:a16="http://schemas.microsoft.com/office/drawing/2014/main" id="{1C5DCC18-6C0C-CAB7-BEFA-91CD59EFE84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775675" y="4264480"/>
                <a:ext cx="212367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134" name="Tinta 3133">
                <a:extLst>
                  <a:ext uri="{FF2B5EF4-FFF2-40B4-BE49-F238E27FC236}">
                    <a16:creationId xmlns:a16="http://schemas.microsoft.com/office/drawing/2014/main" id="{7C59B374-16E2-D824-6D13-52FD85B48EC4}"/>
                  </a:ext>
                </a:extLst>
              </p14:cNvPr>
              <p14:cNvContentPartPr/>
              <p14:nvPr/>
            </p14:nvContentPartPr>
            <p14:xfrm>
              <a:off x="9901298" y="4335040"/>
              <a:ext cx="51120" cy="13680"/>
            </p14:xfrm>
          </p:contentPart>
        </mc:Choice>
        <mc:Fallback xmlns="">
          <p:pic>
            <p:nvPicPr>
              <p:cNvPr id="3134" name="Tinta 3133">
                <a:extLst>
                  <a:ext uri="{FF2B5EF4-FFF2-40B4-BE49-F238E27FC236}">
                    <a16:creationId xmlns:a16="http://schemas.microsoft.com/office/drawing/2014/main" id="{7C59B374-16E2-D824-6D13-52FD85B48EC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892298" y="4325797"/>
                <a:ext cx="68760" cy="31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138" name="Tinta 3137">
                <a:extLst>
                  <a:ext uri="{FF2B5EF4-FFF2-40B4-BE49-F238E27FC236}">
                    <a16:creationId xmlns:a16="http://schemas.microsoft.com/office/drawing/2014/main" id="{39524B54-C997-B186-868D-D51E9AC8CB77}"/>
                  </a:ext>
                </a:extLst>
              </p14:cNvPr>
              <p14:cNvContentPartPr/>
              <p14:nvPr/>
            </p14:nvContentPartPr>
            <p14:xfrm>
              <a:off x="9830378" y="4346560"/>
              <a:ext cx="135720" cy="91800"/>
            </p14:xfrm>
          </p:contentPart>
        </mc:Choice>
        <mc:Fallback xmlns="">
          <p:pic>
            <p:nvPicPr>
              <p:cNvPr id="3138" name="Tinta 3137">
                <a:extLst>
                  <a:ext uri="{FF2B5EF4-FFF2-40B4-BE49-F238E27FC236}">
                    <a16:creationId xmlns:a16="http://schemas.microsoft.com/office/drawing/2014/main" id="{39524B54-C997-B186-868D-D51E9AC8CB7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821378" y="4337560"/>
                <a:ext cx="153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139" name="Tinta 3138">
                <a:extLst>
                  <a:ext uri="{FF2B5EF4-FFF2-40B4-BE49-F238E27FC236}">
                    <a16:creationId xmlns:a16="http://schemas.microsoft.com/office/drawing/2014/main" id="{1BACAF71-C2F8-0CBA-AA12-AB157E067533}"/>
                  </a:ext>
                </a:extLst>
              </p14:cNvPr>
              <p14:cNvContentPartPr/>
              <p14:nvPr/>
            </p14:nvContentPartPr>
            <p14:xfrm>
              <a:off x="9806978" y="4349800"/>
              <a:ext cx="152640" cy="117000"/>
            </p14:xfrm>
          </p:contentPart>
        </mc:Choice>
        <mc:Fallback xmlns="">
          <p:pic>
            <p:nvPicPr>
              <p:cNvPr id="3139" name="Tinta 3138">
                <a:extLst>
                  <a:ext uri="{FF2B5EF4-FFF2-40B4-BE49-F238E27FC236}">
                    <a16:creationId xmlns:a16="http://schemas.microsoft.com/office/drawing/2014/main" id="{1BACAF71-C2F8-0CBA-AA12-AB157E06753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797978" y="4340800"/>
                <a:ext cx="170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144" name="Tinta 3143">
                <a:extLst>
                  <a:ext uri="{FF2B5EF4-FFF2-40B4-BE49-F238E27FC236}">
                    <a16:creationId xmlns:a16="http://schemas.microsoft.com/office/drawing/2014/main" id="{F139853C-F72A-002B-78F9-A57BD325A820}"/>
                  </a:ext>
                </a:extLst>
              </p14:cNvPr>
              <p14:cNvContentPartPr/>
              <p14:nvPr/>
            </p14:nvContentPartPr>
            <p14:xfrm>
              <a:off x="9811298" y="4282840"/>
              <a:ext cx="89280" cy="111240"/>
            </p14:xfrm>
          </p:contentPart>
        </mc:Choice>
        <mc:Fallback xmlns="">
          <p:pic>
            <p:nvPicPr>
              <p:cNvPr id="3144" name="Tinta 3143">
                <a:extLst>
                  <a:ext uri="{FF2B5EF4-FFF2-40B4-BE49-F238E27FC236}">
                    <a16:creationId xmlns:a16="http://schemas.microsoft.com/office/drawing/2014/main" id="{F139853C-F72A-002B-78F9-A57BD325A82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802298" y="4273811"/>
                <a:ext cx="106920" cy="128937"/>
              </a:xfrm>
              <a:prstGeom prst="rect">
                <a:avLst/>
              </a:prstGeom>
            </p:spPr>
          </p:pic>
        </mc:Fallback>
      </mc:AlternateContent>
      <p:grpSp>
        <p:nvGrpSpPr>
          <p:cNvPr id="3152" name="Agrupar 3151">
            <a:extLst>
              <a:ext uri="{FF2B5EF4-FFF2-40B4-BE49-F238E27FC236}">
                <a16:creationId xmlns:a16="http://schemas.microsoft.com/office/drawing/2014/main" id="{9D9A2DA0-F78B-E8F0-22B4-871575E98FBB}"/>
              </a:ext>
            </a:extLst>
          </p:cNvPr>
          <p:cNvGrpSpPr/>
          <p:nvPr/>
        </p:nvGrpSpPr>
        <p:grpSpPr>
          <a:xfrm>
            <a:off x="9849458" y="4298680"/>
            <a:ext cx="397440" cy="103320"/>
            <a:chOff x="9849458" y="4298680"/>
            <a:chExt cx="39744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45" name="Tinta 3144">
                  <a:extLst>
                    <a:ext uri="{FF2B5EF4-FFF2-40B4-BE49-F238E27FC236}">
                      <a16:creationId xmlns:a16="http://schemas.microsoft.com/office/drawing/2014/main" id="{A8096D53-AA5E-052F-3163-897055A394A8}"/>
                    </a:ext>
                  </a:extLst>
                </p14:cNvPr>
                <p14:cNvContentPartPr/>
                <p14:nvPr/>
              </p14:nvContentPartPr>
              <p14:xfrm>
                <a:off x="9849458" y="4355920"/>
                <a:ext cx="129960" cy="46080"/>
              </p14:xfrm>
            </p:contentPart>
          </mc:Choice>
          <mc:Fallback xmlns="">
            <p:pic>
              <p:nvPicPr>
                <p:cNvPr id="3145" name="Tinta 3144">
                  <a:extLst>
                    <a:ext uri="{FF2B5EF4-FFF2-40B4-BE49-F238E27FC236}">
                      <a16:creationId xmlns:a16="http://schemas.microsoft.com/office/drawing/2014/main" id="{A8096D53-AA5E-052F-3163-897055A394A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843355" y="4349847"/>
                  <a:ext cx="142166" cy="58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146" name="Tinta 3145">
                  <a:extLst>
                    <a:ext uri="{FF2B5EF4-FFF2-40B4-BE49-F238E27FC236}">
                      <a16:creationId xmlns:a16="http://schemas.microsoft.com/office/drawing/2014/main" id="{93EB1D1E-9C84-7D6E-3C1E-62552136CADB}"/>
                    </a:ext>
                  </a:extLst>
                </p14:cNvPr>
                <p14:cNvContentPartPr/>
                <p14:nvPr/>
              </p14:nvContentPartPr>
              <p14:xfrm>
                <a:off x="9849458" y="4371400"/>
                <a:ext cx="51840" cy="15480"/>
              </p14:xfrm>
            </p:contentPart>
          </mc:Choice>
          <mc:Fallback xmlns="">
            <p:pic>
              <p:nvPicPr>
                <p:cNvPr id="3146" name="Tinta 3145">
                  <a:extLst>
                    <a:ext uri="{FF2B5EF4-FFF2-40B4-BE49-F238E27FC236}">
                      <a16:creationId xmlns:a16="http://schemas.microsoft.com/office/drawing/2014/main" id="{93EB1D1E-9C84-7D6E-3C1E-62552136CAD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843295" y="4365280"/>
                  <a:ext cx="64166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151" name="Tinta 3150">
                  <a:extLst>
                    <a:ext uri="{FF2B5EF4-FFF2-40B4-BE49-F238E27FC236}">
                      <a16:creationId xmlns:a16="http://schemas.microsoft.com/office/drawing/2014/main" id="{00A8D878-77A9-67BE-7AB0-C715E2AD1F5F}"/>
                    </a:ext>
                  </a:extLst>
                </p14:cNvPr>
                <p14:cNvContentPartPr/>
                <p14:nvPr/>
              </p14:nvContentPartPr>
              <p14:xfrm>
                <a:off x="10106498" y="4298680"/>
                <a:ext cx="140400" cy="72360"/>
              </p14:xfrm>
            </p:contentPart>
          </mc:Choice>
          <mc:Fallback xmlns="">
            <p:pic>
              <p:nvPicPr>
                <p:cNvPr id="3151" name="Tinta 3150">
                  <a:extLst>
                    <a:ext uri="{FF2B5EF4-FFF2-40B4-BE49-F238E27FC236}">
                      <a16:creationId xmlns:a16="http://schemas.microsoft.com/office/drawing/2014/main" id="{00A8D878-77A9-67BE-7AB0-C715E2AD1F5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100362" y="4292560"/>
                  <a:ext cx="152671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153" name="Tinta 3152">
                <a:extLst>
                  <a:ext uri="{FF2B5EF4-FFF2-40B4-BE49-F238E27FC236}">
                    <a16:creationId xmlns:a16="http://schemas.microsoft.com/office/drawing/2014/main" id="{9B08FF50-8F20-2A7D-5055-67A230F08483}"/>
                  </a:ext>
                </a:extLst>
              </p14:cNvPr>
              <p14:cNvContentPartPr/>
              <p14:nvPr/>
            </p14:nvContentPartPr>
            <p14:xfrm>
              <a:off x="10125218" y="4305160"/>
              <a:ext cx="164880" cy="122040"/>
            </p14:xfrm>
          </p:contentPart>
        </mc:Choice>
        <mc:Fallback xmlns="">
          <p:pic>
            <p:nvPicPr>
              <p:cNvPr id="3153" name="Tinta 3152">
                <a:extLst>
                  <a:ext uri="{FF2B5EF4-FFF2-40B4-BE49-F238E27FC236}">
                    <a16:creationId xmlns:a16="http://schemas.microsoft.com/office/drawing/2014/main" id="{9B08FF50-8F20-2A7D-5055-67A230F08483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119098" y="4299040"/>
                <a:ext cx="1771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160" name="Tinta 3159">
                <a:extLst>
                  <a:ext uri="{FF2B5EF4-FFF2-40B4-BE49-F238E27FC236}">
                    <a16:creationId xmlns:a16="http://schemas.microsoft.com/office/drawing/2014/main" id="{BAA9BE14-C125-838A-8DFB-FB609D3396ED}"/>
                  </a:ext>
                </a:extLst>
              </p14:cNvPr>
              <p14:cNvContentPartPr/>
              <p14:nvPr/>
            </p14:nvContentPartPr>
            <p14:xfrm>
              <a:off x="10119458" y="4399480"/>
              <a:ext cx="171720" cy="141480"/>
            </p14:xfrm>
          </p:contentPart>
        </mc:Choice>
        <mc:Fallback xmlns="">
          <p:pic>
            <p:nvPicPr>
              <p:cNvPr id="3160" name="Tinta 3159">
                <a:extLst>
                  <a:ext uri="{FF2B5EF4-FFF2-40B4-BE49-F238E27FC236}">
                    <a16:creationId xmlns:a16="http://schemas.microsoft.com/office/drawing/2014/main" id="{BAA9BE14-C125-838A-8DFB-FB609D3396E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113325" y="4393360"/>
                <a:ext cx="183986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162" name="Tinta 3161">
                <a:extLst>
                  <a:ext uri="{FF2B5EF4-FFF2-40B4-BE49-F238E27FC236}">
                    <a16:creationId xmlns:a16="http://schemas.microsoft.com/office/drawing/2014/main" id="{80743E19-43F3-1622-8BAD-8B14D1AC0858}"/>
                  </a:ext>
                </a:extLst>
              </p14:cNvPr>
              <p14:cNvContentPartPr/>
              <p14:nvPr/>
            </p14:nvContentPartPr>
            <p14:xfrm>
              <a:off x="10216658" y="4368520"/>
              <a:ext cx="57240" cy="77400"/>
            </p14:xfrm>
          </p:contentPart>
        </mc:Choice>
        <mc:Fallback xmlns="">
          <p:pic>
            <p:nvPicPr>
              <p:cNvPr id="3162" name="Tinta 3161">
                <a:extLst>
                  <a:ext uri="{FF2B5EF4-FFF2-40B4-BE49-F238E27FC236}">
                    <a16:creationId xmlns:a16="http://schemas.microsoft.com/office/drawing/2014/main" id="{80743E19-43F3-1622-8BAD-8B14D1AC0858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0207658" y="4359562"/>
                <a:ext cx="74880" cy="94958"/>
              </a:xfrm>
              <a:prstGeom prst="rect">
                <a:avLst/>
              </a:prstGeom>
            </p:spPr>
          </p:pic>
        </mc:Fallback>
      </mc:AlternateContent>
      <p:grpSp>
        <p:nvGrpSpPr>
          <p:cNvPr id="3167" name="Agrupar 3166">
            <a:extLst>
              <a:ext uri="{FF2B5EF4-FFF2-40B4-BE49-F238E27FC236}">
                <a16:creationId xmlns:a16="http://schemas.microsoft.com/office/drawing/2014/main" id="{D266A2FF-B02C-72EF-9656-792EB89A4081}"/>
              </a:ext>
            </a:extLst>
          </p:cNvPr>
          <p:cNvGrpSpPr/>
          <p:nvPr/>
        </p:nvGrpSpPr>
        <p:grpSpPr>
          <a:xfrm>
            <a:off x="10132058" y="4306240"/>
            <a:ext cx="161640" cy="216720"/>
            <a:chOff x="10132058" y="4306240"/>
            <a:chExt cx="16164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164" name="Tinta 3163">
                  <a:extLst>
                    <a:ext uri="{FF2B5EF4-FFF2-40B4-BE49-F238E27FC236}">
                      <a16:creationId xmlns:a16="http://schemas.microsoft.com/office/drawing/2014/main" id="{95E8B5EA-ACC5-88D0-C2A6-88E6E7C797DD}"/>
                    </a:ext>
                  </a:extLst>
                </p14:cNvPr>
                <p14:cNvContentPartPr/>
                <p14:nvPr/>
              </p14:nvContentPartPr>
              <p14:xfrm>
                <a:off x="10138898" y="4306240"/>
                <a:ext cx="154800" cy="216720"/>
              </p14:xfrm>
            </p:contentPart>
          </mc:Choice>
          <mc:Fallback xmlns="">
            <p:pic>
              <p:nvPicPr>
                <p:cNvPr id="3164" name="Tinta 3163">
                  <a:extLst>
                    <a:ext uri="{FF2B5EF4-FFF2-40B4-BE49-F238E27FC236}">
                      <a16:creationId xmlns:a16="http://schemas.microsoft.com/office/drawing/2014/main" id="{95E8B5EA-ACC5-88D0-C2A6-88E6E7C797D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129898" y="4297225"/>
                  <a:ext cx="172440" cy="234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154" name="Tinta 3153">
                  <a:extLst>
                    <a:ext uri="{FF2B5EF4-FFF2-40B4-BE49-F238E27FC236}">
                      <a16:creationId xmlns:a16="http://schemas.microsoft.com/office/drawing/2014/main" id="{3CB43EB8-02B6-B140-5574-4CECAF2D326E}"/>
                    </a:ext>
                  </a:extLst>
                </p14:cNvPr>
                <p14:cNvContentPartPr/>
                <p14:nvPr/>
              </p14:nvContentPartPr>
              <p14:xfrm>
                <a:off x="10132058" y="4427200"/>
                <a:ext cx="97200" cy="54720"/>
              </p14:xfrm>
            </p:contentPart>
          </mc:Choice>
          <mc:Fallback xmlns="">
            <p:pic>
              <p:nvPicPr>
                <p:cNvPr id="3154" name="Tinta 3153">
                  <a:extLst>
                    <a:ext uri="{FF2B5EF4-FFF2-40B4-BE49-F238E27FC236}">
                      <a16:creationId xmlns:a16="http://schemas.microsoft.com/office/drawing/2014/main" id="{3CB43EB8-02B6-B140-5574-4CECAF2D326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125938" y="4421080"/>
                  <a:ext cx="109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155" name="Tinta 3154">
                  <a:extLst>
                    <a:ext uri="{FF2B5EF4-FFF2-40B4-BE49-F238E27FC236}">
                      <a16:creationId xmlns:a16="http://schemas.microsoft.com/office/drawing/2014/main" id="{B877A53F-6AA2-780A-5600-B8345453ECFF}"/>
                    </a:ext>
                  </a:extLst>
                </p14:cNvPr>
                <p14:cNvContentPartPr/>
                <p14:nvPr/>
              </p14:nvContentPartPr>
              <p14:xfrm>
                <a:off x="10158698" y="4427200"/>
                <a:ext cx="41040" cy="7560"/>
              </p14:xfrm>
            </p:contentPart>
          </mc:Choice>
          <mc:Fallback xmlns="">
            <p:pic>
              <p:nvPicPr>
                <p:cNvPr id="3155" name="Tinta 3154">
                  <a:extLst>
                    <a:ext uri="{FF2B5EF4-FFF2-40B4-BE49-F238E27FC236}">
                      <a16:creationId xmlns:a16="http://schemas.microsoft.com/office/drawing/2014/main" id="{B877A53F-6AA2-780A-5600-B8345453EC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152524" y="4420774"/>
                  <a:ext cx="53388" cy="204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165" name="Tinta 3164">
                <a:extLst>
                  <a:ext uri="{FF2B5EF4-FFF2-40B4-BE49-F238E27FC236}">
                    <a16:creationId xmlns:a16="http://schemas.microsoft.com/office/drawing/2014/main" id="{3E49B7AE-3B0F-6953-2327-AD49605DFB69}"/>
                  </a:ext>
                </a:extLst>
              </p14:cNvPr>
              <p14:cNvContentPartPr/>
              <p14:nvPr/>
            </p14:nvContentPartPr>
            <p14:xfrm>
              <a:off x="10150058" y="4479400"/>
              <a:ext cx="93600" cy="43560"/>
            </p14:xfrm>
          </p:contentPart>
        </mc:Choice>
        <mc:Fallback xmlns="">
          <p:pic>
            <p:nvPicPr>
              <p:cNvPr id="3165" name="Tinta 3164">
                <a:extLst>
                  <a:ext uri="{FF2B5EF4-FFF2-40B4-BE49-F238E27FC236}">
                    <a16:creationId xmlns:a16="http://schemas.microsoft.com/office/drawing/2014/main" id="{3E49B7AE-3B0F-6953-2327-AD49605DFB6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141092" y="4470400"/>
                <a:ext cx="111172" cy="612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7563ECD9-535F-79CA-50E8-6A717B16EE62}"/>
              </a:ext>
            </a:extLst>
          </p:cNvPr>
          <p:cNvSpPr txBox="1"/>
          <p:nvPr/>
        </p:nvSpPr>
        <p:spPr>
          <a:xfrm>
            <a:off x="83945" y="6281645"/>
            <a:ext cx="4517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João Alonso </a:t>
            </a:r>
            <a:r>
              <a:rPr lang="pt-BR" sz="12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Casella</a:t>
            </a:r>
            <a:r>
              <a:rPr lang="pt-BR" sz="1200"/>
              <a:t>, </a:t>
            </a:r>
            <a:r>
              <a:rPr lang="pt-BR" sz="1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Paloma Fernandes Ary</a:t>
            </a:r>
            <a:r>
              <a:rPr lang="pt-BR" sz="1200"/>
              <a:t>, </a:t>
            </a:r>
            <a:r>
              <a:rPr lang="pt-BR" sz="1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Sofia </a:t>
            </a:r>
            <a:r>
              <a:rPr lang="pt-BR" sz="12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Barbuzza</a:t>
            </a:r>
            <a:endParaRPr lang="pt-BR" sz="12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Valentina Badaró Pedrosa Guida</a:t>
            </a:r>
            <a:r>
              <a:rPr lang="pt-BR" sz="1200"/>
              <a:t>, </a:t>
            </a:r>
            <a:r>
              <a:rPr lang="pt-BR" sz="1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Victoria Saraiva de Souza</a:t>
            </a:r>
            <a:endParaRPr lang="pt-BR" sz="1200" b="0">
              <a:effectLst/>
            </a:endParaRPr>
          </a:p>
          <a:p>
            <a:br>
              <a:rPr lang="pt-BR"/>
            </a:b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67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D5418-B328-6FDF-8523-E28BA07FB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42" y="572943"/>
            <a:ext cx="11353800" cy="1325563"/>
          </a:xfrm>
        </p:spPr>
        <p:txBody>
          <a:bodyPr/>
          <a:lstStyle/>
          <a:p>
            <a:r>
              <a:rPr lang="en-US" sz="4400" b="1">
                <a:latin typeface="Britannic Bold" panose="020B0903060703020204" pitchFamily="34" charset="0"/>
                <a:cs typeface="Times New Roman" panose="02020603050405020304" pitchFamily="18" charset="0"/>
              </a:rPr>
              <a:t>1) The competitive impact of China on Southeast Asia’s labor markets</a:t>
            </a:r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D79177-DA10-C71A-4EAA-4AF8DBB6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873" y="2410855"/>
            <a:ext cx="10768090" cy="29623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BR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Análise comparativa entre China e Sudeste Asiático </a:t>
            </a:r>
            <a:r>
              <a:rPr lang="pt-BR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(Indonésia, Malásia, Filipinas, Singapura, Tailândia, Vietnã, Camboja e Laos)</a:t>
            </a:r>
          </a:p>
          <a:p>
            <a:pPr algn="just"/>
            <a:endParaRPr lang="pt-BR" sz="1800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lvl="1" algn="just"/>
            <a:r>
              <a:rPr lang="pt-BR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Uso de dados históricos para contextualização a respeito das transformações dos países no mercado de trabalho.</a:t>
            </a:r>
          </a:p>
          <a:p>
            <a:pPr marL="457200" lvl="1" indent="0" algn="just">
              <a:buNone/>
            </a:pPr>
            <a:endParaRPr lang="pt-BR" sz="1800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lvl="1" algn="just"/>
            <a:r>
              <a:rPr lang="pt-BR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Evidencia as ameaças competitivas que a China, ao entrar na OMC, pode gerar no mercado de trabalho, nas trocas e nos fluxos de investimentos.</a:t>
            </a:r>
          </a:p>
          <a:p>
            <a:pPr lvl="1"/>
            <a:endParaRPr lang="pt-BR" sz="180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B6BAD83-F062-0AAD-9A0B-CA40D133E36B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FAD186C-5DED-14AE-24AC-0833DEDC1C9A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4503176-DD95-65D4-6E51-33C4E6FB8C93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9E6C3A7-ED22-EB02-9FBA-6169C3F77284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E6397C5-54DE-063F-6040-788049A7B57E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99FF345-FA26-0D15-506A-EEB5A22A105C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F1FF2C9-842A-6324-0B3E-06DC477E3C80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pic>
        <p:nvPicPr>
          <p:cNvPr id="12" name="Picture 2" descr="Designs PNG de chinese lantern para Camisetas e Merch">
            <a:extLst>
              <a:ext uri="{FF2B5EF4-FFF2-40B4-BE49-F238E27FC236}">
                <a16:creationId xmlns:a16="http://schemas.microsoft.com/office/drawing/2014/main" id="{E8BF5934-3C3D-BB6B-C367-57088F02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1" y="143781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CA8041E-32B8-EE75-D21E-47802BFFBF2D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79C0098-3F8A-28E0-8777-416C60AF1D19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0E3DA8C-A841-06D7-06DE-E5F9A154D06D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53FFAE4-8103-48E4-BE45-6FC02C47FCB9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ED662B0-4F08-CAB4-F147-477CB67BA63B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AEDAC51-AEB7-9936-E24A-5869F42A98CB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C8B7F93-4696-F14E-FDBC-49879236C450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606B7EC-D87A-ABBA-7B70-36B910DB9C24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D4525F39-1417-B66B-C71C-09B5947652A9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51E6DCB-1969-1279-6387-88D2426AE757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5A2B3B87-198D-E845-BA90-FAE61DA66E58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ARTIGOS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83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signs PNG de chinese lantern para Camisetas e Merch">
            <a:extLst>
              <a:ext uri="{FF2B5EF4-FFF2-40B4-BE49-F238E27FC236}">
                <a16:creationId xmlns:a16="http://schemas.microsoft.com/office/drawing/2014/main" id="{710C4118-C2E0-BEF5-9027-84BDADA5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1" y="143781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4907CB-3B9B-6960-B3FC-6816EF00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Britannic Bold" panose="020B0903060703020204" pitchFamily="34" charset="0"/>
              </a:rPr>
              <a:t>4 proxies para análises comparativas</a:t>
            </a:r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02566B-D16C-E27A-E99B-E3DDCCAD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77" y="1811771"/>
            <a:ext cx="10332686" cy="4351338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0"/>
              </a:spcBef>
              <a:buNone/>
            </a:pPr>
            <a:r>
              <a:rPr lang="pt-BR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Valor adicionado manufatureiro</a:t>
            </a:r>
          </a:p>
          <a:p>
            <a:pPr lvl="1" algn="just">
              <a:spcBef>
                <a:spcPts val="50"/>
              </a:spcBef>
            </a:pPr>
            <a:r>
              <a:rPr lang="pt-BR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Uma das medidas de competitividade.</a:t>
            </a:r>
          </a:p>
          <a:p>
            <a:pPr marL="457200" lvl="1" indent="0" algn="just">
              <a:spcBef>
                <a:spcPts val="50"/>
              </a:spcBef>
              <a:buNone/>
            </a:pPr>
            <a:endParaRPr lang="pt-BR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50"/>
              </a:spcBef>
              <a:buNone/>
            </a:pPr>
            <a:r>
              <a:rPr lang="pt-BR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Exportações manufatureiras</a:t>
            </a:r>
          </a:p>
          <a:p>
            <a:pPr lvl="1" algn="just">
              <a:spcBef>
                <a:spcPts val="50"/>
              </a:spcBef>
            </a:pPr>
            <a:r>
              <a:rPr lang="pt-BR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Indicador de integração </a:t>
            </a:r>
            <a:r>
              <a:rPr lang="pt-BR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em</a:t>
            </a:r>
            <a:r>
              <a:rPr lang="pt-BR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níveis agregados.</a:t>
            </a:r>
          </a:p>
          <a:p>
            <a:pPr marL="457200" lvl="1" indent="0" algn="just">
              <a:spcBef>
                <a:spcPts val="50"/>
              </a:spcBef>
              <a:buNone/>
            </a:pPr>
            <a:endParaRPr lang="pt-BR" sz="18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50"/>
              </a:spcBef>
              <a:buNone/>
            </a:pPr>
            <a:r>
              <a:rPr lang="pt-BR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Fluxo de IDE (Investimento Direto Estrangeiro)</a:t>
            </a:r>
          </a:p>
          <a:p>
            <a:pPr lvl="1" algn="just">
              <a:spcBef>
                <a:spcPts val="50"/>
              </a:spcBef>
            </a:pPr>
            <a:r>
              <a:rPr lang="pt-BR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 que ele pode ser atraído por mais investimento doméstico.</a:t>
            </a:r>
          </a:p>
          <a:p>
            <a:pPr marL="457200" lvl="1" indent="0" algn="just">
              <a:spcBef>
                <a:spcPts val="50"/>
              </a:spcBef>
              <a:buNone/>
            </a:pPr>
            <a:endParaRPr lang="pt-BR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50"/>
              </a:spcBef>
              <a:buNone/>
            </a:pPr>
            <a:r>
              <a:rPr lang="pt-BR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Infraestrutura de suporte: Básica e de P&amp;D</a:t>
            </a:r>
          </a:p>
          <a:p>
            <a:pPr lvl="1" algn="just">
              <a:spcBef>
                <a:spcPts val="50"/>
              </a:spcBef>
            </a:pPr>
            <a:r>
              <a:rPr lang="pt-BR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valiação comparativa do suporte institucional para indústrias dos países</a:t>
            </a:r>
          </a:p>
          <a:p>
            <a:pPr lvl="1" algn="just">
              <a:spcBef>
                <a:spcPts val="50"/>
              </a:spcBef>
            </a:pPr>
            <a:r>
              <a:rPr lang="pt-BR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 de </a:t>
            </a:r>
            <a:r>
              <a:rPr lang="pt-BR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diferenciação e expansão de diferentes nichos de produtos.</a:t>
            </a:r>
          </a:p>
          <a:p>
            <a:pPr lvl="1" algn="just">
              <a:spcBef>
                <a:spcPts val="50"/>
              </a:spcBef>
            </a:pPr>
            <a:endParaRPr lang="pt-BR" sz="18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50"/>
              </a:spcBef>
            </a:pPr>
            <a:endParaRPr lang="pt-BR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1B8ACF-7967-005F-11BB-DF300ABDA76C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168731D-90E7-2966-4D66-97EC3DB3A041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F20E813-CFA3-D671-AEF7-8E88FF7D175D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7202348-B1C2-8BB8-5988-0B4413759166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6957B15-4AE5-7205-46C4-0AF188B28921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3EFBE90-7245-D71B-1549-6285961C449B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B009629-4149-4E99-EB5C-95F3E44607CA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04797E1-CD27-0728-0CC3-FBE804344D2F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BC82309-9EB2-730D-DC37-CDF63FF7B180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71E1CF0-570A-718E-1B37-75880610E95D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7F74D45-181C-F8FF-A8BC-85699034D28A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C88576C-701A-92BF-9044-20D95269640B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9E76DA7-692F-95A0-14B8-E465EB260B01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19921F3-C583-1786-CABC-103A29577C4F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56A4398-54C0-21AE-9976-FBCF29278060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27D2E07-28D3-57E3-F259-3CFED6A06B88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49216A16-D08E-84CC-B8DD-B2B97C59CFF1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1966822-5395-2A81-6FDC-4DB613F6A281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ARTIGOS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6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signs PNG de chinese lantern para Camisetas e Merch">
            <a:extLst>
              <a:ext uri="{FF2B5EF4-FFF2-40B4-BE49-F238E27FC236}">
                <a16:creationId xmlns:a16="http://schemas.microsoft.com/office/drawing/2014/main" id="{710C4118-C2E0-BEF5-9027-84BDADA5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1" y="14793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4907CB-3B9B-6960-B3FC-6816EF00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Britannic Bold" panose="020B0903060703020204" pitchFamily="34" charset="0"/>
              </a:rPr>
              <a:t>Pontos de destaque</a:t>
            </a:r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02566B-D16C-E27A-E99B-E3DDCCAD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74" y="1532557"/>
            <a:ext cx="10515600" cy="4866231"/>
          </a:xfrm>
        </p:spPr>
        <p:txBody>
          <a:bodyPr>
            <a:normAutofit/>
          </a:bodyPr>
          <a:lstStyle/>
          <a:p>
            <a:pPr lvl="0" algn="just">
              <a:spcBef>
                <a:spcPts val="90"/>
              </a:spcBef>
            </a:pPr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Vantagens comparativas 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por meio da especialização.</a:t>
            </a:r>
          </a:p>
          <a:p>
            <a:pPr lvl="1" algn="just">
              <a:spcBef>
                <a:spcPts val="90"/>
              </a:spcBef>
            </a:pP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Auxiliam na divisão do trabalho, diferenciando as exportações dos países e suas produtividades.</a:t>
            </a:r>
          </a:p>
          <a:p>
            <a:pPr marL="457200" lvl="1" indent="0" algn="just">
              <a:spcBef>
                <a:spcPts val="90"/>
              </a:spcBef>
              <a:buNone/>
            </a:pPr>
            <a:endParaRPr lang="pt-BR" sz="18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spcBef>
                <a:spcPts val="90"/>
              </a:spcBef>
            </a:pP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Elevada </a:t>
            </a:r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força de trabalho e capacidade de exportação de bens manufatureiros 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podem gerar ameaças às exportações e os fluxos de IDE de outros países.</a:t>
            </a:r>
          </a:p>
          <a:p>
            <a:pPr lvl="0" algn="just">
              <a:spcBef>
                <a:spcPts val="90"/>
              </a:spcBef>
            </a:pPr>
            <a:endParaRPr lang="pt-BR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spcBef>
                <a:spcPts val="90"/>
              </a:spcBef>
            </a:pPr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Integração dos mercados 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atrai mais exportações e fluxos de IDE.</a:t>
            </a:r>
          </a:p>
          <a:p>
            <a:pPr lvl="0" algn="just">
              <a:spcBef>
                <a:spcPts val="90"/>
              </a:spcBef>
            </a:pPr>
            <a:endParaRPr lang="pt-BR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spcBef>
                <a:spcPts val="90"/>
              </a:spcBef>
            </a:pPr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Aglomerações econômicas 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facilitadas por países com grande força de trabalho.</a:t>
            </a:r>
          </a:p>
          <a:p>
            <a:pPr lvl="1" algn="just">
              <a:spcBef>
                <a:spcPts val="90"/>
              </a:spcBef>
            </a:pP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Auxiliam na capacidade de competição.</a:t>
            </a:r>
          </a:p>
          <a:p>
            <a:pPr marL="457200" lvl="1" indent="0" algn="just">
              <a:spcBef>
                <a:spcPts val="90"/>
              </a:spcBef>
              <a:buNone/>
            </a:pPr>
            <a:endParaRPr lang="pt-BR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spcBef>
                <a:spcPts val="90"/>
              </a:spcBef>
            </a:pPr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Coordenação entre países 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 mecanismo para prevenir condutas predatórias no mercado.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1B8ACF-7967-005F-11BB-DF300ABDA76C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168731D-90E7-2966-4D66-97EC3DB3A041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F20E813-CFA3-D671-AEF7-8E88FF7D175D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7202348-B1C2-8BB8-5988-0B4413759166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6957B15-4AE5-7205-46C4-0AF188B28921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3EFBE90-7245-D71B-1549-6285961C449B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B009629-4149-4E99-EB5C-95F3E44607CA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A38196C-5B36-6481-4915-035B1F6D21D3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B02A34C-7E2D-3066-2D0D-150C3B49F2EF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5BE8BEA-1734-C6F6-A477-FB642D5F7D0A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498CE2C-8556-5306-BC87-3AA710686C75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2C9D63C-6631-0D3B-76F3-8676C0E66A50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EC971BF-6CDD-6455-1F33-CEE52BDCB0B2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91EC2C9-1BC4-6856-2F6F-3554FC6FCD00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21BE52F-0B57-8F55-9394-2897448CE7D6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1FFCDF7-4A1F-56C6-95D3-4CCA1703689D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A7A5348-4F19-2A01-9095-F983D08CA63A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AEA5E4D-4C1E-B9FF-D30A-72F77D347A49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ARTIGOS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71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907CB-3B9B-6960-B3FC-6816EF003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423862"/>
            <a:ext cx="11010900" cy="1325563"/>
          </a:xfrm>
        </p:spPr>
        <p:txBody>
          <a:bodyPr>
            <a:noAutofit/>
          </a:bodyPr>
          <a:lstStyle/>
          <a:p>
            <a:r>
              <a:rPr lang="pt-BR" sz="3200" b="1">
                <a:latin typeface="Britannic Bold"/>
                <a:cs typeface="Times New Roman"/>
              </a:rPr>
              <a:t>2) Caminhando entre gigantes: a inserção internacional dos tigres asiáticos e dos países da ASEAN</a:t>
            </a:r>
            <a:endParaRPr lang="pt-BR" sz="320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02566B-D16C-E27A-E99B-E3DDCCAD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900" ker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 os quatro Tigres Asiáticos e os países membros da ASEAN estruturaram as suas relações exteriores para sobreviver entre as grandes potências que têm influência sobre a correspondente região asiática?</a:t>
            </a:r>
            <a:endParaRPr lang="pt-BR" sz="1900" kern="1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6048A5C-F5F1-F871-F760-7C81342C506E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24613F-9ACB-40DA-851F-8DBEA2A87E6A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FF84DFE-D787-3F8C-D4AA-C166F99AE9B5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B0B57B4-CA37-6C3F-FF01-79F8ACCB3D78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794DA0E-587B-9B65-02BD-95C4EEAB25ED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29E064A-7892-C782-0169-7AD7C2FCD4C5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7499163-A7CA-5DE6-BDFF-EB39B4680240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pic>
        <p:nvPicPr>
          <p:cNvPr id="1026" name="Picture 2" descr="Associação de Nações do Sudeste Asiático (ASEAN) - Geografia - InfoEscola">
            <a:extLst>
              <a:ext uri="{FF2B5EF4-FFF2-40B4-BE49-F238E27FC236}">
                <a16:creationId xmlns:a16="http://schemas.microsoft.com/office/drawing/2014/main" id="{F1AF4561-BB04-DC7D-C1DF-6418E2F7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34" y="1642188"/>
            <a:ext cx="4599992" cy="45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79C79A1-E5CA-F9CA-0DB4-D4244FB35061}"/>
              </a:ext>
            </a:extLst>
          </p:cNvPr>
          <p:cNvSpPr txBox="1"/>
          <p:nvPr/>
        </p:nvSpPr>
        <p:spPr>
          <a:xfrm>
            <a:off x="787750" y="3264039"/>
            <a:ext cx="105155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Tigres Asiáticos procuraram </a:t>
            </a:r>
            <a:r>
              <a:rPr lang="pt-BR" sz="1800" b="1" ker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evitar a supremacia de uma só potência </a:t>
            </a:r>
            <a:r>
              <a:rPr lang="pt-BR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sendo que o ator mais influente em dada região molda a atuação do país de forma antagônica. </a:t>
            </a:r>
          </a:p>
          <a:p>
            <a:pPr marL="285750" indent="-28575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 Tigres </a:t>
            </a:r>
            <a:r>
              <a:rPr lang="pt-BR" sz="1800" b="1" ker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conseguiram barganhar </a:t>
            </a:r>
            <a:r>
              <a:rPr lang="pt-BR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 as potências para crescer economicamente, promover o desenvolvimento e manter sua autonomia.</a:t>
            </a:r>
            <a:endParaRPr lang="pt-BR" kern="1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ker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ker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questão</a:t>
            </a:r>
            <a:r>
              <a:rPr lang="pt-BR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que moldará a dinâmica regional nos próximos anos é o quanto os países estudados estão agindo contra a consolidação da hegemonia da RPC.</a:t>
            </a:r>
            <a:endParaRPr lang="pt-BR" sz="1800" kern="1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0B2B832-525E-C7B1-2F77-20BA6EF2AC57}"/>
              </a:ext>
            </a:extLst>
          </p:cNvPr>
          <p:cNvSpPr/>
          <p:nvPr/>
        </p:nvSpPr>
        <p:spPr>
          <a:xfrm>
            <a:off x="804816" y="2728528"/>
            <a:ext cx="10515599" cy="423544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a história mostra?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1AB536-3A41-A221-2372-90FF40810F68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71308F-6BC1-BCC1-8F2D-46B44FFE6A25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C9AFC52-427A-84EC-5F6F-072044A2D58B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38A786C-3C1D-0DC9-0923-AEE35273E40F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564E42-0D90-46EF-566B-E48166EF01AA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B2C0193-8B3C-6AFC-B6C9-F5EC0D730AD4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0EC3CE-17D9-DC42-1377-017E974CDC79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17D7D27A-A4C0-5666-F9C2-C869DD4D06B3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3A70AE6-45DA-C356-1395-63BFB7BB0CFD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DE7E249-DC10-A956-AB1C-12AE0C333BFF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0D3CC95A-055F-1BC7-F3D3-739633755C79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ARTIGOS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548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15F8B-D832-F701-F26A-897C1D28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000" b="1">
                <a:latin typeface="Britannic Bold" panose="020B0903060703020204" pitchFamily="34" charset="0"/>
                <a:cs typeface="Times New Roman" panose="02020603050405020304" pitchFamily="18" charset="0"/>
              </a:rPr>
              <a:t>3) A inserção da China na economia mundial – da adesão à organização mundial do comércio (OMC) à guerra comercial</a:t>
            </a:r>
            <a:endParaRPr lang="pt-BR" sz="300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F04DD8E-9A58-7940-C0E6-2530E6ED9B38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16ED540-0466-526A-CD06-373C85EC2620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DEDCC8-4873-B208-FB6F-AC90313C8F6F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43ED7D-88D3-00D5-6C76-3E9051E13DA7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5A20831-1BC0-AA69-3182-491D33BD0A33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6304BD6-AB27-AF35-7614-81222A80A676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1E7139D-3180-1C4C-8CB2-7B7822BA7A71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624A8E5-BF98-332F-2658-9C046C0C7FB5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16168F-32F4-D80A-7EDA-94A919382943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543F77E-6289-B014-E872-3CFE84FAFAA7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C22D356-3EAF-4739-21D0-3C12D2D3E7DD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6729C44-ADE3-A65B-FEE6-A4D643BE6A59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2F03444-B611-8018-A325-35B761397154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497E281-EE15-EC60-9C6D-9C2B8DF10753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BEBE683-FDE5-B7FA-A2A5-3F1CF837D722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0835CEF-65F8-3233-5F85-894CE01DF65D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91B8963-C900-1257-C78E-26A560EEC7D3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pic>
        <p:nvPicPr>
          <p:cNvPr id="3074" name="Picture 2" descr="WTO Logo PNG Vector (EPS) Free Download">
            <a:extLst>
              <a:ext uri="{FF2B5EF4-FFF2-40B4-BE49-F238E27FC236}">
                <a16:creationId xmlns:a16="http://schemas.microsoft.com/office/drawing/2014/main" id="{8DAE74CE-21B2-D267-EF44-DEDB839D5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19" y="1892252"/>
            <a:ext cx="4035581" cy="403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5B6FFB-5BFB-D0FD-2814-A964CBCA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78" y="2216094"/>
            <a:ext cx="10300222" cy="36003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pt-BR" sz="1800" kern="1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Transformações globais nos anos 90, </a:t>
            </a:r>
            <a:r>
              <a:rPr lang="pt-BR" sz="1800" b="1" kern="1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com acordos de livre-comércio</a:t>
            </a:r>
            <a:r>
              <a:rPr lang="pt-BR" sz="1800" kern="1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e integração econômica.</a:t>
            </a:r>
            <a:r>
              <a:rPr lang="pt-BR" sz="1800" kern="100">
                <a:latin typeface="Times New Roman"/>
                <a:ea typeface="Calibri" panose="020F0502020204030204" pitchFamily="34" charset="0"/>
                <a:cs typeface="Times New Roman"/>
              </a:rPr>
              <a:t> </a:t>
            </a:r>
            <a:endParaRPr lang="pt-BR" sz="1800" kern="1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1800" kern="1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A OMC regulava o comércio internacional e promovia o comércio livre, justa concorrência e resolução de disputas.</a:t>
            </a:r>
          </a:p>
          <a:p>
            <a:pPr>
              <a:lnSpc>
                <a:spcPct val="150000"/>
              </a:lnSpc>
            </a:pPr>
            <a:r>
              <a:rPr lang="pt-BR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China estava em uma </a:t>
            </a:r>
            <a:r>
              <a:rPr lang="pt-BR" sz="1800" b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posição relativamente avançada</a:t>
            </a:r>
          </a:p>
          <a:p>
            <a:pPr>
              <a:lnSpc>
                <a:spcPct val="150000"/>
              </a:lnSpc>
            </a:pPr>
            <a:r>
              <a:rPr lang="pt-BR" sz="1800">
                <a:latin typeface="Times New Roman"/>
                <a:ea typeface="Calibri" panose="020F0502020204030204" pitchFamily="34" charset="0"/>
                <a:cs typeface="Times New Roman"/>
              </a:rPr>
              <a:t>A estratégia voltada para </a:t>
            </a:r>
            <a:r>
              <a:rPr lang="pt-BR" sz="1800" b="1">
                <a:latin typeface="Times New Roman"/>
                <a:ea typeface="Calibri" panose="020F0502020204030204" pitchFamily="34" charset="0"/>
                <a:cs typeface="Times New Roman"/>
              </a:rPr>
              <a:t>crescimento da indústria manufatureira</a:t>
            </a:r>
            <a:r>
              <a:rPr lang="pt-BR" sz="1800">
                <a:latin typeface="Times New Roman"/>
                <a:ea typeface="Calibri" panose="020F0502020204030204" pitchFamily="34" charset="0"/>
                <a:cs typeface="Times New Roman"/>
              </a:rPr>
              <a:t>, enquanto os países estavam voltados para indústria de ponta</a:t>
            </a:r>
          </a:p>
          <a:p>
            <a:pPr>
              <a:lnSpc>
                <a:spcPct val="150000"/>
              </a:lnSpc>
            </a:pPr>
            <a:r>
              <a:rPr lang="pt-BR" sz="18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Imposição de reformas que geraram</a:t>
            </a:r>
            <a:r>
              <a:rPr lang="pt-BR" sz="1800" b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 insatisfações principalmente dos trabalhadores e agricultores, </a:t>
            </a:r>
            <a:r>
              <a:rPr lang="pt-BR" sz="18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geralmente fruto do desenvolvimento industrial desregulado e descuidado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8ECE438-D52A-82D5-D383-44643AFE3DB0}"/>
              </a:ext>
            </a:extLst>
          </p:cNvPr>
          <p:cNvSpPr/>
          <p:nvPr/>
        </p:nvSpPr>
        <p:spPr>
          <a:xfrm>
            <a:off x="804816" y="1773184"/>
            <a:ext cx="10526972" cy="366679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latin typeface="Times New Roman"/>
                <a:cs typeface="Times New Roman"/>
              </a:rPr>
              <a:t>Contexto China 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8E36AF9-D7F5-D149-C096-AE38040AE498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ARTIGOS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858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15F8B-D832-F701-F26A-897C1D28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000" b="1">
                <a:latin typeface="Britannic Bold" panose="020B0903060703020204" pitchFamily="34" charset="0"/>
                <a:cs typeface="Times New Roman" panose="02020603050405020304" pitchFamily="18" charset="0"/>
              </a:rPr>
              <a:t>3) A inserção da China na economia mundial – da adesão à organização mundial do comércio (OMC) à guerra comercial</a:t>
            </a:r>
            <a:endParaRPr lang="pt-BR" sz="300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F04DD8E-9A58-7940-C0E6-2530E6ED9B38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16ED540-0466-526A-CD06-373C85EC2620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DEDCC8-4873-B208-FB6F-AC90313C8F6F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43ED7D-88D3-00D5-6C76-3E9051E13DA7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5A20831-1BC0-AA69-3182-491D33BD0A33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6304BD6-AB27-AF35-7614-81222A80A676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1E7139D-3180-1C4C-8CB2-7B7822BA7A71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624A8E5-BF98-332F-2658-9C046C0C7FB5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16168F-32F4-D80A-7EDA-94A919382943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543F77E-6289-B014-E872-3CFE84FAFAA7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C22D356-3EAF-4739-21D0-3C12D2D3E7DD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6729C44-ADE3-A65B-FEE6-A4D643BE6A59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2F03444-B611-8018-A325-35B761397154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497E281-EE15-EC60-9C6D-9C2B8DF10753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BEBE683-FDE5-B7FA-A2A5-3F1CF837D722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0835CEF-65F8-3233-5F85-894CE01DF65D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91B8963-C900-1257-C78E-26A560EEC7D3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pic>
        <p:nvPicPr>
          <p:cNvPr id="3074" name="Picture 2" descr="WTO Logo PNG Vector (EPS) Free Download">
            <a:extLst>
              <a:ext uri="{FF2B5EF4-FFF2-40B4-BE49-F238E27FC236}">
                <a16:creationId xmlns:a16="http://schemas.microsoft.com/office/drawing/2014/main" id="{8DAE74CE-21B2-D267-EF44-DEDB839D5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19" y="1892252"/>
            <a:ext cx="4035581" cy="403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4D4D6BA-818E-45AA-DBA8-BA851ED92720}"/>
              </a:ext>
            </a:extLst>
          </p:cNvPr>
          <p:cNvSpPr/>
          <p:nvPr/>
        </p:nvSpPr>
        <p:spPr>
          <a:xfrm>
            <a:off x="804816" y="1773184"/>
            <a:ext cx="10526972" cy="366679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latin typeface="Times New Roman"/>
                <a:cs typeface="Times New Roman"/>
              </a:rPr>
              <a:t>Benefícios para a China com a adesão à OMC: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B41C3B99-7A58-3949-BC70-458B242D71A4}"/>
              </a:ext>
            </a:extLst>
          </p:cNvPr>
          <p:cNvSpPr/>
          <p:nvPr/>
        </p:nvSpPr>
        <p:spPr>
          <a:xfrm>
            <a:off x="809365" y="3884166"/>
            <a:ext cx="10515599" cy="355306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latin typeface="Times New Roman"/>
                <a:cs typeface="Times New Roman"/>
              </a:rPr>
              <a:t>Concessões chinesas com a adesão à OMC: 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E146C73-6D9E-5535-8D56-2D67A6FE9EC3}"/>
              </a:ext>
            </a:extLst>
          </p:cNvPr>
          <p:cNvSpPr txBox="1"/>
          <p:nvPr/>
        </p:nvSpPr>
        <p:spPr>
          <a:xfrm>
            <a:off x="808308" y="4340973"/>
            <a:ext cx="10161559" cy="1494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pt-BR">
                <a:latin typeface="Times New Roman"/>
                <a:cs typeface="Times New Roman"/>
              </a:rPr>
              <a:t>Redução de tarifas para produtos agrícolas e industriais</a:t>
            </a:r>
            <a:endParaRPr lang="en-US">
              <a:latin typeface="Times New Roman"/>
              <a:cs typeface="Times New Roman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pt-BR">
                <a:latin typeface="Times New Roman"/>
                <a:cs typeface="Times New Roman"/>
              </a:rPr>
              <a:t>Abertura de seus setores de serviços ao comércio internacional</a:t>
            </a:r>
            <a:endParaRPr lang="en-US">
              <a:latin typeface="Times New Roman"/>
              <a:cs typeface="Times New Roman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pt-BR">
                <a:latin typeface="Times New Roman"/>
                <a:cs typeface="Times New Roman"/>
              </a:rPr>
              <a:t>Flexibilização tarifária em relação a cotas e licenças de importação, reduzindo barreiras não tarifárias.</a:t>
            </a:r>
            <a:endParaRPr lang="en-US">
              <a:latin typeface="Times New Roman"/>
              <a:cs typeface="Times New Roman"/>
            </a:endParaRPr>
          </a:p>
          <a:p>
            <a:pPr algn="l"/>
            <a:endParaRPr lang="pt-BR">
              <a:cs typeface="Calibr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B062CDC-8F42-257D-3DB1-40F6C3BABF5F}"/>
              </a:ext>
            </a:extLst>
          </p:cNvPr>
          <p:cNvSpPr txBox="1"/>
          <p:nvPr/>
        </p:nvSpPr>
        <p:spPr>
          <a:xfrm>
            <a:off x="818224" y="2204546"/>
            <a:ext cx="10545169" cy="12818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pt-BR">
                <a:latin typeface="Times New Roman"/>
                <a:cs typeface="Times New Roman"/>
              </a:rPr>
              <a:t>Maior acesso ao mercado global</a:t>
            </a:r>
            <a:endParaRPr lang="en-US">
              <a:latin typeface="Times New Roman"/>
              <a:cs typeface="Times New Roman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pt-BR">
                <a:latin typeface="Times New Roman"/>
                <a:cs typeface="Times New Roman"/>
              </a:rPr>
              <a:t>Proteção contra ações comerciais unilaterais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pt-BR">
                <a:latin typeface="Times New Roman"/>
                <a:cs typeface="Times New Roman"/>
              </a:rPr>
              <a:t>Oportunidades para influenciar a formulação das regras comerciais internacionais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pt-BR">
                <a:latin typeface="Times New Roman"/>
                <a:cs typeface="Times New Roman"/>
              </a:rPr>
              <a:t>Maior credibilidade internacional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D7C3791-A77B-F30F-DF36-A182E29DAEA1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ARTIGOS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107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WTO Logo PNG Vector (EPS) Free Download">
            <a:extLst>
              <a:ext uri="{FF2B5EF4-FFF2-40B4-BE49-F238E27FC236}">
                <a16:creationId xmlns:a16="http://schemas.microsoft.com/office/drawing/2014/main" id="{4FA386E3-8DD8-F199-EE09-768FF7C5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19" y="1892252"/>
            <a:ext cx="4035581" cy="403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CA52CF-1A6E-9795-DEF3-1D146AE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914"/>
            <a:ext cx="10515600" cy="1325563"/>
          </a:xfrm>
        </p:spPr>
        <p:txBody>
          <a:bodyPr/>
          <a:lstStyle/>
          <a:p>
            <a:r>
              <a:rPr lang="pt-BR">
                <a:latin typeface="Britannic Bold" panose="020B0903060703020204" pitchFamily="34" charset="0"/>
              </a:rPr>
              <a:t>Repercussão nos Tigres Asiáticos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A4C453-AA76-B4E4-3E71-980B9E524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678" y="1463963"/>
            <a:ext cx="10515600" cy="324684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spcBef>
                <a:spcPts val="30"/>
              </a:spcBef>
            </a:pPr>
            <a:r>
              <a:rPr lang="pt-BR" sz="1800" b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Deslocamento de Produção</a:t>
            </a:r>
            <a:r>
              <a:rPr lang="pt-BR" sz="1800" b="1">
                <a:latin typeface="Times New Roman"/>
                <a:ea typeface="Calibri" panose="020F0502020204030204" pitchFamily="34" charset="0"/>
                <a:cs typeface="Times New Roman"/>
              </a:rPr>
              <a:t>:</a:t>
            </a:r>
            <a:r>
              <a:rPr lang="pt-BR" sz="1800"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pt-BR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Concorrência</a:t>
            </a:r>
            <a:r>
              <a:rPr lang="pt-BR" sz="1800">
                <a:solidFill>
                  <a:srgbClr val="AEAAAA"/>
                </a:solidFill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pt-BR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intensa em muitos setores de produção dos Tigres, por conta da China ter mão de obra abundante e custos de produção mais </a:t>
            </a:r>
            <a:r>
              <a:rPr lang="pt-BR" sz="1800">
                <a:latin typeface="Times New Roman"/>
                <a:ea typeface="Calibri" panose="020F0502020204030204" pitchFamily="34" charset="0"/>
                <a:cs typeface="Times New Roman"/>
              </a:rPr>
              <a:t>baixos. </a:t>
            </a:r>
            <a:r>
              <a:rPr lang="pt-BR" sz="1800" kern="100">
                <a:latin typeface="Times New Roman"/>
                <a:ea typeface="Calibri" panose="020F0502020204030204" pitchFamily="34" charset="0"/>
                <a:cs typeface="Times New Roman"/>
              </a:rPr>
              <a:t>Isso</a:t>
            </a:r>
            <a:r>
              <a:rPr lang="pt-BR" sz="1800" kern="1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levou à compressão de margens de lucros dos Tigres Asiáticos.</a:t>
            </a:r>
            <a:endParaRPr lang="pt-BR"/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r>
              <a:rPr lang="pt-BR" sz="1800" b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Realocação de setores</a:t>
            </a:r>
            <a:r>
              <a:rPr lang="pt-BR" sz="1800" b="1">
                <a:latin typeface="Times New Roman"/>
                <a:ea typeface="Calibri" panose="020F0502020204030204" pitchFamily="34" charset="0"/>
                <a:cs typeface="Times New Roman"/>
              </a:rPr>
              <a:t>: </a:t>
            </a:r>
            <a:r>
              <a:rPr lang="pt-BR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pelos Tigres para se manterem competitivos</a:t>
            </a:r>
            <a:r>
              <a:rPr lang="pt-BR" sz="1800"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pt-BR" sz="1800">
                <a:latin typeface="Times New Roman"/>
                <a:ea typeface="Calibri" panose="020F0502020204030204" pitchFamily="34" charset="0"/>
                <a:cs typeface="Times New Roman"/>
                <a:sym typeface="Wingdings" panose="05000000000000000000" pitchFamily="2" charset="2"/>
              </a:rPr>
              <a:t> </a:t>
            </a:r>
            <a:r>
              <a:rPr lang="pt-BR" sz="1800" kern="1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para indústrias mais inovadoras e de maior valor agregado.</a:t>
            </a:r>
            <a:endParaRPr lang="pt-BR"/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r>
              <a:rPr lang="pt-BR" sz="1800" b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Mudanças nas Cadeias de Abastecimento</a:t>
            </a:r>
            <a:r>
              <a:rPr lang="pt-BR" sz="1800" b="1">
                <a:latin typeface="Times New Roman"/>
                <a:ea typeface="Calibri" panose="020F0502020204030204" pitchFamily="34" charset="0"/>
                <a:cs typeface="Times New Roman"/>
              </a:rPr>
              <a:t>:</a:t>
            </a:r>
            <a:r>
              <a:rPr lang="pt-BR" sz="1800">
                <a:latin typeface="Times New Roman"/>
                <a:ea typeface="Calibri" panose="020F0502020204030204" pitchFamily="34" charset="0"/>
                <a:cs typeface="Times New Roman"/>
              </a:rPr>
              <a:t> os</a:t>
            </a:r>
            <a:r>
              <a:rPr lang="pt-BR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Tigres estavam envolvidos em etapas </a:t>
            </a:r>
            <a:r>
              <a:rPr lang="pt-BR" sz="1800">
                <a:latin typeface="Times New Roman"/>
                <a:ea typeface="Calibri" panose="020F0502020204030204" pitchFamily="34" charset="0"/>
                <a:cs typeface="Times New Roman"/>
              </a:rPr>
              <a:t>mais intermediárias</a:t>
            </a:r>
            <a:r>
              <a:rPr lang="pt-BR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da produção</a:t>
            </a:r>
            <a:r>
              <a:rPr lang="pt-BR" sz="1800">
                <a:latin typeface="Times New Roman"/>
                <a:cs typeface="Times New Roman"/>
              </a:rPr>
              <a:t>, tendo que se adaptar às novas dinâmicas, reavaliando suas posições na cadeia global de valor (barganha).</a:t>
            </a:r>
            <a:endParaRPr lang="pt-BR"/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r>
              <a:rPr lang="pt-BR" sz="1800" b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Incentivo</a:t>
            </a:r>
            <a:r>
              <a:rPr lang="pt-BR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pt-BR" sz="1800" b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à inovação</a:t>
            </a:r>
            <a:r>
              <a:rPr lang="pt-BR" sz="1800" b="1">
                <a:latin typeface="Times New Roman"/>
                <a:ea typeface="Calibri" panose="020F0502020204030204" pitchFamily="34" charset="0"/>
                <a:cs typeface="Times New Roman"/>
              </a:rPr>
              <a:t>:</a:t>
            </a:r>
            <a:r>
              <a:rPr lang="pt-BR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diversificação e tecnologia como proteção à concorrência chinesa</a:t>
            </a:r>
            <a:endParaRPr lang="pt-BR"/>
          </a:p>
          <a:p>
            <a:pPr algn="just">
              <a:spcBef>
                <a:spcPts val="30"/>
              </a:spcBef>
            </a:pPr>
            <a:endParaRPr lang="pt-BR" sz="180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B7DAC3-4053-EFFE-A8F3-8B62B63A82D5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6BF9A93-A2BE-4524-C1D0-4BE6132E24A0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9634D96-19C1-B023-CD86-5B8A43B0C10D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589F8F-FC6C-7246-B129-8F5CB42186A6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4C4B4D-7283-722D-11CE-374AEFB03679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E585AEE-5F66-5F8B-7D55-126BB39939FD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6844150-60E6-FE16-4CE6-F3B36F1A293A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13502BB-CFA1-5DD6-C29C-4CB889275EDB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DBFC79A-E2A2-2D9E-84FD-69108D3B6414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3D1BCF3-8853-98BF-2E55-541FE1924F86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B32808F-E7A7-6C01-BBD2-8F707AAEF2E3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9274F38-4867-B8BA-0ECB-A2FAEBFC7D8A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7EA104B-986C-BEC9-9172-0F2D80BA488D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14828E-6767-E149-0748-9869BC4B231D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EB7E263A-B69A-8882-C7A8-B6685D9EC55C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BD2CAA7-48D8-73FE-9DCA-F9135B1F0798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D4CFD921-2A39-B67D-C068-4703E69B95B1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1F87476-99DE-B7E5-E37C-EF70682D4782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ARTIGOS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65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WTO Logo PNG Vector (EPS) Free Download">
            <a:extLst>
              <a:ext uri="{FF2B5EF4-FFF2-40B4-BE49-F238E27FC236}">
                <a16:creationId xmlns:a16="http://schemas.microsoft.com/office/drawing/2014/main" id="{4FA386E3-8DD8-F199-EE09-768FF7C5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19" y="1892252"/>
            <a:ext cx="4035581" cy="403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CA52CF-1A6E-9795-DEF3-1D146AE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914"/>
            <a:ext cx="10515600" cy="1325563"/>
          </a:xfrm>
        </p:spPr>
        <p:txBody>
          <a:bodyPr/>
          <a:lstStyle/>
          <a:p>
            <a:r>
              <a:rPr lang="pt-BR">
                <a:latin typeface="Britannic Bold" panose="020B0903060703020204" pitchFamily="34" charset="0"/>
              </a:rPr>
              <a:t>Repercussão nos Tigres Asiáticos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A4C453-AA76-B4E4-3E71-980B9E524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678" y="1239844"/>
            <a:ext cx="10515600" cy="52414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spcBef>
                <a:spcPts val="30"/>
              </a:spcBef>
              <a:buNone/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r>
              <a:rPr lang="pt-BR" sz="1800" b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Pressões sobre o Mercado de Trabalho</a:t>
            </a:r>
            <a:r>
              <a:rPr lang="pt-BR" sz="1800" b="1">
                <a:latin typeface="Times New Roman"/>
                <a:ea typeface="Calibri" panose="020F0502020204030204" pitchFamily="34" charset="0"/>
                <a:cs typeface="Times New Roman"/>
                <a:sym typeface="Wingdings" panose="05000000000000000000" pitchFamily="2" charset="2"/>
              </a:rPr>
              <a:t>:</a:t>
            </a:r>
            <a:r>
              <a:rPr lang="pt-BR" sz="1800">
                <a:effectLst/>
                <a:latin typeface="Times New Roman"/>
                <a:ea typeface="Calibri" panose="020F0502020204030204" pitchFamily="34" charset="0"/>
                <a:cs typeface="Times New Roman"/>
                <a:sym typeface="Wingdings" panose="05000000000000000000" pitchFamily="2" charset="2"/>
              </a:rPr>
              <a:t> </a:t>
            </a:r>
            <a:r>
              <a:rPr lang="pt-BR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Setores menos competitivos poderiam enfrentar declínio, o que poderia impactar o emprego nessas indústrias</a:t>
            </a:r>
            <a:r>
              <a:rPr lang="pt-BR" sz="1800">
                <a:latin typeface="Times New Roman"/>
                <a:ea typeface="Calibri" panose="020F0502020204030204" pitchFamily="34" charset="0"/>
                <a:cs typeface="Times New Roman"/>
              </a:rPr>
              <a:t>. (preços menos competitivos, perda de mercado = </a:t>
            </a:r>
            <a:r>
              <a:rPr lang="pt-BR" sz="1800" err="1">
                <a:latin typeface="Times New Roman"/>
                <a:ea typeface="Calibri" panose="020F0502020204030204" pitchFamily="34" charset="0"/>
                <a:cs typeface="Times New Roman"/>
              </a:rPr>
              <a:t>downsize</a:t>
            </a:r>
            <a:r>
              <a:rPr lang="pt-BR" sz="1800">
                <a:latin typeface="Times New Roman"/>
                <a:ea typeface="Calibri" panose="020F0502020204030204" pitchFamily="34" charset="0"/>
                <a:cs typeface="Times New Roman"/>
              </a:rPr>
              <a:t>)</a:t>
            </a:r>
            <a:endParaRPr lang="pt-BR" sz="1800">
              <a:effectLst/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pPr algn="just">
              <a:spcBef>
                <a:spcPts val="30"/>
              </a:spcBef>
            </a:pPr>
            <a:r>
              <a:rPr lang="pt-BR" sz="1800" b="1">
                <a:latin typeface="Times New Roman"/>
                <a:ea typeface="Calibri" panose="020F0502020204030204" pitchFamily="34" charset="0"/>
                <a:cs typeface="Times New Roman"/>
              </a:rPr>
              <a:t>Busca de fortalecimento de parcerias</a:t>
            </a:r>
            <a:r>
              <a:rPr lang="pt-BR" sz="1800" b="1">
                <a:latin typeface="Times New Roman"/>
                <a:ea typeface="Calibri" panose="020F0502020204030204" pitchFamily="34" charset="0"/>
                <a:cs typeface="Times New Roman"/>
                <a:sym typeface="Wingdings" panose="05000000000000000000" pitchFamily="2" charset="2"/>
              </a:rPr>
              <a:t>:</a:t>
            </a:r>
            <a:r>
              <a:rPr lang="pt-BR" sz="1800">
                <a:latin typeface="Times New Roman"/>
                <a:ea typeface="Calibri" panose="020F0502020204030204" pitchFamily="34" charset="0"/>
                <a:cs typeface="Times New Roman"/>
                <a:sym typeface="Wingdings" panose="05000000000000000000" pitchFamily="2" charset="2"/>
              </a:rPr>
              <a:t> Permitindo que eles colaborassem em áreas com inovação, investimento em infraestrutura e diversificação econômica.</a:t>
            </a:r>
            <a:endParaRPr lang="pt-BR">
              <a:cs typeface="Calibri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cs typeface="Times New Roman"/>
            </a:endParaRPr>
          </a:p>
          <a:p>
            <a:pPr algn="just">
              <a:spcBef>
                <a:spcPts val="30"/>
              </a:spcBef>
            </a:pPr>
            <a:endParaRPr lang="pt-BR" sz="1800" b="1">
              <a:latin typeface="Times New Roman"/>
              <a:cs typeface="Times New Roman"/>
            </a:endParaRPr>
          </a:p>
          <a:p>
            <a:pPr algn="just">
              <a:spcBef>
                <a:spcPts val="30"/>
              </a:spcBef>
            </a:pPr>
            <a:r>
              <a:rPr lang="pt-BR" sz="1800" b="1">
                <a:latin typeface="Times New Roman"/>
                <a:cs typeface="Times New Roman"/>
              </a:rPr>
              <a:t>Desvantagem cambial: </a:t>
            </a:r>
            <a:r>
              <a:rPr lang="pt-BR" sz="1800">
                <a:latin typeface="Times New Roman"/>
                <a:cs typeface="Times New Roman"/>
              </a:rPr>
              <a:t>o câmbio fixo vigente durante a crise asiática em 1997 fortaleceu o iuane como moeda âncora asiática e conservou a vantagem para as exportações chinesas.</a:t>
            </a:r>
            <a:endParaRPr lang="pt-BR" sz="180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B7DAC3-4053-EFFE-A8F3-8B62B63A82D5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6BF9A93-A2BE-4524-C1D0-4BE6132E24A0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9634D96-19C1-B023-CD86-5B8A43B0C10D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589F8F-FC6C-7246-B129-8F5CB42186A6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E4C4B4D-7283-722D-11CE-374AEFB03679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E585AEE-5F66-5F8B-7D55-126BB39939FD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6844150-60E6-FE16-4CE6-F3B36F1A293A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13502BB-CFA1-5DD6-C29C-4CB889275EDB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DBFC79A-E2A2-2D9E-84FD-69108D3B6414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3D1BCF3-8853-98BF-2E55-541FE1924F86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B32808F-E7A7-6C01-BBD2-8F707AAEF2E3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9274F38-4867-B8BA-0ECB-A2FAEBFC7D8A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7EA104B-986C-BEC9-9172-0F2D80BA488D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14828E-6767-E149-0748-9869BC4B231D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EB7E263A-B69A-8882-C7A8-B6685D9EC55C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BD2CAA7-48D8-73FE-9DCA-F9135B1F0798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D4CFD921-2A39-B67D-C068-4703E69B95B1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1F87476-99DE-B7E5-E37C-EF70682D4782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ARTIGOS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62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no Novo Chinês Download grátis transparente de imagens PNG | PNG Mart">
            <a:extLst>
              <a:ext uri="{FF2B5EF4-FFF2-40B4-BE49-F238E27FC236}">
                <a16:creationId xmlns:a16="http://schemas.microsoft.com/office/drawing/2014/main" id="{751CB8FE-6CC0-4C9B-74BB-634C88C92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 bwMode="auto">
          <a:xfrm>
            <a:off x="-1516529" y="1256631"/>
            <a:ext cx="12350177" cy="36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87AE73F-0E3F-F8A0-911E-BA27D4687847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1726DFE-2C52-9D58-7E98-064E8042E807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D70130C-B085-5A40-D89F-40FAD010F910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9A923F8-6876-D6AD-6098-6036786DBF31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9894A85-0D2F-576D-5802-9888993C1BF9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5F50B10-D609-BB0D-CDB8-121E62170E32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84968DB-06F6-876C-A9CE-3F7A07FA6E0C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983F35-4577-FD0E-3896-90C3B74D068C}"/>
              </a:ext>
            </a:extLst>
          </p:cNvPr>
          <p:cNvSpPr txBox="1"/>
          <p:nvPr/>
        </p:nvSpPr>
        <p:spPr>
          <a:xfrm>
            <a:off x="2179722" y="2138347"/>
            <a:ext cx="7632440" cy="25545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latin typeface="Times New Roman" panose="02020603050405020304" pitchFamily="18" charset="0"/>
                <a:cs typeface="Times New Roman" panose="02020603050405020304" pitchFamily="18" charset="0"/>
              </a:rPr>
              <a:t>Qual a influência da entrada da China na Organização Mundial do Comércio no mercado de trabalho dos Tigres Asiáticos?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0297CE-FE77-7E33-7AE6-0ADF18CB9387}"/>
              </a:ext>
            </a:extLst>
          </p:cNvPr>
          <p:cNvSpPr/>
          <p:nvPr/>
        </p:nvSpPr>
        <p:spPr>
          <a:xfrm rot="19368593">
            <a:off x="1838132" y="2167433"/>
            <a:ext cx="886408" cy="186612"/>
          </a:xfrm>
          <a:prstGeom prst="rect">
            <a:avLst/>
          </a:prstGeom>
          <a:solidFill>
            <a:srgbClr val="5397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655A719-78C3-8B75-4CEF-06C38D73C034}"/>
              </a:ext>
            </a:extLst>
          </p:cNvPr>
          <p:cNvSpPr/>
          <p:nvPr/>
        </p:nvSpPr>
        <p:spPr>
          <a:xfrm rot="19368593">
            <a:off x="9267344" y="4477195"/>
            <a:ext cx="886408" cy="186612"/>
          </a:xfrm>
          <a:prstGeom prst="rect">
            <a:avLst/>
          </a:prstGeom>
          <a:solidFill>
            <a:srgbClr val="5397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7E888B-9E92-943B-14BE-A802739AD1EA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E4935B1-2D86-A5A0-5A29-509D7404A755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AE93B63-27F8-FD0B-7C42-5CC383FBF7CA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5D694E5-FB5D-888C-6DE2-12A2C7582F2C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58966D-7A9C-BB9E-227E-732633742DE1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36567F5-B04E-D15C-A350-33DF43A9D938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0F04259-4B92-4261-044A-46DFEDF530E4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9271758-2BF6-3F41-A69F-F2EE3C6A9C10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DCFAD89-5871-FCC8-F83E-447698C69035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E739CBA-7B7C-2AFC-DADB-722ECA8FBBC8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PERGUNTA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531F0B3-C500-4591-B121-A62D59ACD288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85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33594D-05DE-AC5F-3E5E-9D74A99D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Britannic Bold" panose="020B0903060703020204" pitchFamily="34" charset="0"/>
              </a:rPr>
              <a:t>Dados e Fontes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38EEB2-3778-C9F9-DF58-FE287DBB2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31" y="1583029"/>
            <a:ext cx="5581261" cy="435133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pt-BR" sz="2300" b="1">
                <a:latin typeface="Times New Roman"/>
                <a:cs typeface="Times New Roman"/>
              </a:rPr>
              <a:t>Disponibilidade dos dados: </a:t>
            </a:r>
            <a:endParaRPr lang="pt-BR" sz="23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300">
                <a:latin typeface="Times New Roman"/>
                <a:cs typeface="Times New Roman"/>
              </a:rPr>
              <a:t>Fundo Monetário internacional (</a:t>
            </a:r>
            <a:r>
              <a:rPr lang="pt-BR" sz="2300">
                <a:latin typeface="Times New Roman"/>
                <a:cs typeface="Times New Roman"/>
                <a:hlinkClick r:id="rId2"/>
              </a:rPr>
              <a:t>https://www.imf.org/</a:t>
            </a:r>
            <a:r>
              <a:rPr lang="pt-BR" sz="2300" err="1">
                <a:latin typeface="Times New Roman"/>
                <a:cs typeface="Times New Roman"/>
                <a:hlinkClick r:id="rId2"/>
              </a:rPr>
              <a:t>en</a:t>
            </a:r>
            <a:r>
              <a:rPr lang="pt-BR" sz="2300">
                <a:latin typeface="Times New Roman"/>
                <a:cs typeface="Times New Roman"/>
                <a:hlinkClick r:id="rId2"/>
              </a:rPr>
              <a:t>/Data</a:t>
            </a:r>
            <a:r>
              <a:rPr lang="pt-BR" sz="2300">
                <a:latin typeface="Times New Roman"/>
                <a:cs typeface="Times New Roman"/>
              </a:rPr>
              <a:t>)</a:t>
            </a:r>
          </a:p>
          <a:p>
            <a:pPr marL="0" indent="0">
              <a:buNone/>
            </a:pPr>
            <a:endParaRPr lang="pt-BR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300">
                <a:latin typeface="Times New Roman"/>
                <a:cs typeface="Times New Roman"/>
              </a:rPr>
              <a:t>Banco Mundial (</a:t>
            </a:r>
            <a:r>
              <a:rPr lang="pt-BR" sz="2300">
                <a:latin typeface="Times New Roman"/>
                <a:cs typeface="Times New Roman"/>
                <a:hlinkClick r:id="rId3"/>
              </a:rPr>
              <a:t>https://data.worldbank.org/</a:t>
            </a:r>
            <a:r>
              <a:rPr lang="pt-BR" sz="2300">
                <a:latin typeface="Times New Roman"/>
                <a:cs typeface="Times New Roman"/>
              </a:rPr>
              <a:t>)</a:t>
            </a:r>
          </a:p>
          <a:p>
            <a:pPr marL="0" indent="0">
              <a:buNone/>
            </a:pPr>
            <a:endParaRPr lang="pt-BR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300">
                <a:latin typeface="Times New Roman"/>
                <a:cs typeface="Times New Roman"/>
              </a:rPr>
              <a:t>Penn </a:t>
            </a:r>
            <a:r>
              <a:rPr lang="pt-BR" sz="2300" err="1">
                <a:latin typeface="Times New Roman"/>
                <a:cs typeface="Times New Roman"/>
              </a:rPr>
              <a:t>Table</a:t>
            </a:r>
            <a:r>
              <a:rPr lang="pt-BR" sz="2300">
                <a:latin typeface="Times New Roman"/>
                <a:cs typeface="Times New Roman"/>
              </a:rPr>
              <a:t> (</a:t>
            </a:r>
            <a:r>
              <a:rPr lang="pt-BR" sz="2300">
                <a:ea typeface="+mn-lt"/>
                <a:cs typeface="+mn-lt"/>
                <a:hlinkClick r:id="rId4"/>
              </a:rPr>
              <a:t>PWT 10.01 | Penn World </a:t>
            </a:r>
            <a:r>
              <a:rPr lang="pt-BR" sz="2300" err="1">
                <a:ea typeface="+mn-lt"/>
                <a:cs typeface="+mn-lt"/>
                <a:hlinkClick r:id="rId4"/>
              </a:rPr>
              <a:t>Table</a:t>
            </a:r>
            <a:r>
              <a:rPr lang="pt-BR" sz="2300">
                <a:ea typeface="+mn-lt"/>
                <a:cs typeface="+mn-lt"/>
                <a:hlinkClick r:id="rId4"/>
              </a:rPr>
              <a:t> | Groningen Growth </a:t>
            </a:r>
            <a:r>
              <a:rPr lang="pt-BR" sz="2300" err="1">
                <a:ea typeface="+mn-lt"/>
                <a:cs typeface="+mn-lt"/>
                <a:hlinkClick r:id="rId4"/>
              </a:rPr>
              <a:t>and</a:t>
            </a:r>
            <a:r>
              <a:rPr lang="pt-BR" sz="2300">
                <a:ea typeface="+mn-lt"/>
                <a:cs typeface="+mn-lt"/>
                <a:hlinkClick r:id="rId4"/>
              </a:rPr>
              <a:t> </a:t>
            </a:r>
            <a:r>
              <a:rPr lang="pt-BR" sz="2300" err="1">
                <a:ea typeface="+mn-lt"/>
                <a:cs typeface="+mn-lt"/>
                <a:hlinkClick r:id="rId4"/>
              </a:rPr>
              <a:t>Development</a:t>
            </a:r>
            <a:r>
              <a:rPr lang="pt-BR" sz="2300">
                <a:ea typeface="+mn-lt"/>
                <a:cs typeface="+mn-lt"/>
                <a:hlinkClick r:id="rId4"/>
              </a:rPr>
              <a:t> Centre | </a:t>
            </a:r>
            <a:r>
              <a:rPr lang="pt-BR" sz="2300" err="1">
                <a:ea typeface="+mn-lt"/>
                <a:cs typeface="+mn-lt"/>
                <a:hlinkClick r:id="rId4"/>
              </a:rPr>
              <a:t>University</a:t>
            </a:r>
            <a:r>
              <a:rPr lang="pt-BR" sz="2300">
                <a:ea typeface="+mn-lt"/>
                <a:cs typeface="+mn-lt"/>
                <a:hlinkClick r:id="rId4"/>
              </a:rPr>
              <a:t> </a:t>
            </a:r>
            <a:r>
              <a:rPr lang="pt-BR" sz="2300" err="1">
                <a:ea typeface="+mn-lt"/>
                <a:cs typeface="+mn-lt"/>
                <a:hlinkClick r:id="rId4"/>
              </a:rPr>
              <a:t>of</a:t>
            </a:r>
            <a:r>
              <a:rPr lang="pt-BR" sz="2300">
                <a:ea typeface="+mn-lt"/>
                <a:cs typeface="+mn-lt"/>
                <a:hlinkClick r:id="rId4"/>
              </a:rPr>
              <a:t> Groningen (rug.nl</a:t>
            </a:r>
            <a:r>
              <a:rPr lang="pt-BR" sz="2300">
                <a:latin typeface="Calibri"/>
                <a:cs typeface="Calibri"/>
                <a:hlinkClick r:id="rId4"/>
              </a:rPr>
              <a:t>)</a:t>
            </a:r>
            <a:r>
              <a:rPr lang="pt-BR" sz="2300"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</a:p>
          <a:p>
            <a:pPr marL="457200" lvl="1" indent="0">
              <a:buNone/>
            </a:pPr>
            <a:endParaRPr lang="pt-BR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300" b="1">
                <a:latin typeface="Times New Roman"/>
                <a:cs typeface="Times New Roman"/>
              </a:rPr>
              <a:t>Tempo de análise: </a:t>
            </a:r>
            <a:r>
              <a:rPr lang="pt-BR" sz="2300">
                <a:latin typeface="Times New Roman"/>
                <a:cs typeface="Times New Roman"/>
              </a:rPr>
              <a:t>1979 – 2022</a:t>
            </a:r>
          </a:p>
          <a:p>
            <a:pPr marL="457200" lvl="1" indent="0">
              <a:buNone/>
            </a:pPr>
            <a:endParaRPr lang="pt-BR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300" b="1">
                <a:latin typeface="Times New Roman"/>
                <a:cs typeface="Times New Roman"/>
              </a:rPr>
              <a:t>Países em análise: </a:t>
            </a:r>
            <a:endParaRPr lang="pt-BR" sz="23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sz="2300">
                <a:latin typeface="Times New Roman"/>
                <a:cs typeface="Times New Roman"/>
              </a:rPr>
              <a:t>Coreia do Sul </a:t>
            </a:r>
            <a:endParaRPr lang="pt-BR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sz="2300">
                <a:latin typeface="Times New Roman"/>
                <a:cs typeface="Times New Roman"/>
              </a:rPr>
              <a:t>Hong-Kong </a:t>
            </a:r>
            <a:endParaRPr lang="pt-BR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sz="2300">
                <a:latin typeface="Times New Roman"/>
                <a:cs typeface="Times New Roman"/>
              </a:rPr>
              <a:t>Singapura </a:t>
            </a:r>
            <a:endParaRPr lang="pt-BR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sz="2300">
                <a:latin typeface="Times New Roman"/>
                <a:cs typeface="Times New Roman"/>
              </a:rPr>
              <a:t>Taiwan</a:t>
            </a:r>
          </a:p>
          <a:p>
            <a:pPr lvl="1"/>
            <a:r>
              <a:rPr lang="pt-BR" sz="2300">
                <a:latin typeface="Times New Roman"/>
                <a:cs typeface="Times New Roman"/>
              </a:rPr>
              <a:t>China</a:t>
            </a:r>
          </a:p>
          <a:p>
            <a:endParaRPr lang="pt-BR"/>
          </a:p>
        </p:txBody>
      </p:sp>
      <p:pic>
        <p:nvPicPr>
          <p:cNvPr id="4098" name="Picture 2" descr="Fundo Monetário Internacional – Wikipédia, a enciclopédia livre">
            <a:extLst>
              <a:ext uri="{FF2B5EF4-FFF2-40B4-BE49-F238E27FC236}">
                <a16:creationId xmlns:a16="http://schemas.microsoft.com/office/drawing/2014/main" id="{E1574568-2AC2-2710-784D-A649FA07F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29" y="608620"/>
            <a:ext cx="1906262" cy="194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World Bank Logo : valor, histria, png, vector">
            <a:extLst>
              <a:ext uri="{FF2B5EF4-FFF2-40B4-BE49-F238E27FC236}">
                <a16:creationId xmlns:a16="http://schemas.microsoft.com/office/drawing/2014/main" id="{538DDD21-0872-8C3F-78FA-BC47EE209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92"/>
          <a:stretch/>
        </p:blipFill>
        <p:spPr bwMode="auto">
          <a:xfrm>
            <a:off x="8888998" y="2468207"/>
            <a:ext cx="2818841" cy="222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BB3FF3A-C06E-4186-B38D-2250D5FDD1E4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593BCE0-9D46-828A-03C7-2B5DA08780EA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E3F6C5-3AC9-0C0C-D496-E30F0EC83259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1F11B21-D09E-EBB5-2B43-5FD92619C538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F5AF6AE-18A1-9A63-5F97-08D398C8D76C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46AB5EF-3997-BD4E-33AA-6A11A584BF25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837ADB-1826-4FF7-E567-56C64B9CCB1F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0D1F73-D53F-F38E-C048-5C0CD8125708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78C1E88-4DBD-61AB-D0AB-5D5A8078D5C5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D75A97-02D1-DA0A-38DB-FEAB59DE3B6C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D2CDFCD-B437-DAFA-545C-7D65BD1C9698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3438D7E-653A-A46F-0406-622317622F48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2E148CF-ABDD-A8E3-E751-D26412BD8050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729F45E-B5E0-2FAC-CA75-C6786DA5EA52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1A6FE5C-C440-75F3-50CC-CDA12FEAA5B8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8C14E15-68B7-31A9-008C-AD3D2CB38BC9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DADOS E FONTES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CFE2DBB-3F07-69BF-049B-ED5F15C6F287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4C64849-F995-3FCF-EC47-B1FDBEC485E5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ARTIGOS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4B13207-842B-299C-9FA6-C30D07A78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4373656"/>
            <a:ext cx="27432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3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5" name="Arc 104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4A88C7-4259-CF21-A168-1260F06E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676" y="511292"/>
            <a:ext cx="5729288" cy="843173"/>
          </a:xfrm>
        </p:spPr>
        <p:txBody>
          <a:bodyPr>
            <a:normAutofit/>
          </a:bodyPr>
          <a:lstStyle/>
          <a:p>
            <a:r>
              <a:rPr lang="pt-BR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Britannic Bold" panose="020B0903060703020204" pitchFamily="34" charset="0"/>
              </a:rPr>
              <a:t>A OMC</a:t>
            </a:r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4" name="Picture 10" descr="Logotipo, Ícone&#10;&#10;Descrição gerada automaticamente">
            <a:extLst>
              <a:ext uri="{FF2B5EF4-FFF2-40B4-BE49-F238E27FC236}">
                <a16:creationId xmlns:a16="http://schemas.microsoft.com/office/drawing/2014/main" id="{4D596D1C-04A6-4F69-8AD1-7479E29B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276" y="511293"/>
            <a:ext cx="3969374" cy="490046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E1EE0D-F968-A794-D05F-19F3EB647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676" y="1573964"/>
            <a:ext cx="572928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>
                <a:latin typeface="Times New Roman"/>
                <a:cs typeface="Times New Roman"/>
              </a:rPr>
              <a:t>Organização Mundial do Comércio </a:t>
            </a: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>
                <a:latin typeface="Times New Roman"/>
                <a:cs typeface="Times New Roman"/>
              </a:rPr>
              <a:t>Criada em: 1995</a:t>
            </a:r>
          </a:p>
          <a:p>
            <a:pPr marL="0" indent="0">
              <a:buNone/>
            </a:pP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000">
                <a:latin typeface="Times New Roman"/>
                <a:cs typeface="Times New Roman"/>
              </a:rPr>
              <a:t>Objetivo: coordenar e regular as trocas comerciais entre países, incentivando: </a:t>
            </a: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sz="2000">
                <a:latin typeface="Times New Roman"/>
                <a:cs typeface="Times New Roman"/>
              </a:rPr>
              <a:t>A colaboração entre os membros</a:t>
            </a:r>
          </a:p>
          <a:p>
            <a:pPr lvl="1"/>
            <a:r>
              <a:rPr lang="pt-BR" sz="2000">
                <a:latin typeface="Times New Roman"/>
                <a:cs typeface="Times New Roman"/>
              </a:rPr>
              <a:t>Facilitando negociações</a:t>
            </a:r>
          </a:p>
          <a:p>
            <a:pPr lvl="1"/>
            <a:r>
              <a:rPr lang="pt-BR" sz="2000">
                <a:latin typeface="Times New Roman"/>
                <a:cs typeface="Times New Roman"/>
              </a:rPr>
              <a:t>Solucionando conflitos </a:t>
            </a: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sz="2000">
                <a:latin typeface="Times New Roman"/>
                <a:cs typeface="Times New Roman"/>
              </a:rPr>
              <a:t>Supervisionando políticas.</a:t>
            </a:r>
          </a:p>
          <a:p>
            <a:pPr marL="0" indent="0">
              <a:buNone/>
            </a:pP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000">
                <a:latin typeface="Times New Roman"/>
                <a:cs typeface="Times New Roman"/>
              </a:rPr>
              <a:t>Número de países membros: 164 países</a:t>
            </a:r>
          </a:p>
          <a:p>
            <a:endParaRPr lang="pt-BR" sz="2600"/>
          </a:p>
          <a:p>
            <a:endParaRPr lang="pt-BR" sz="26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34FA0E-9E76-C00E-2DAF-A58F7524A8E3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2A2FE95-6D31-7EBB-361D-9135F308FDCA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C7C6852-DB7A-9D6C-4B01-9EFB9799DDC7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CONCEITOS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42964CA-917F-5D7E-B957-B912E825139B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141A5AA-2FE7-F8A6-B6AD-ED2269D01301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A04B344-5C8D-F4DF-3216-C797F524F426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95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089DF-9BEC-8C26-E0A4-45CCAAAEF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5393"/>
            <a:ext cx="9144000" cy="2387600"/>
          </a:xfrm>
        </p:spPr>
        <p:txBody>
          <a:bodyPr/>
          <a:lstStyle/>
          <a:p>
            <a:r>
              <a:rPr lang="pt-BR" sz="7200">
                <a:latin typeface="Britannic Bold" panose="020B0903060703020204" pitchFamily="34" charset="0"/>
              </a:rPr>
              <a:t>Obrigada</a:t>
            </a:r>
            <a:endParaRPr lang="pt-BR">
              <a:latin typeface="Britannic Bold" panose="020B0903060703020204" pitchFamily="34" charset="0"/>
            </a:endParaRPr>
          </a:p>
        </p:txBody>
      </p:sp>
      <p:pic>
        <p:nvPicPr>
          <p:cNvPr id="2052" name="Picture 4" descr="casa chinesa de 2 andares com lanterna e sinal preto no centro e estilo de  cor branca vermelha 10923232 PNG">
            <a:extLst>
              <a:ext uri="{FF2B5EF4-FFF2-40B4-BE49-F238E27FC236}">
                <a16:creationId xmlns:a16="http://schemas.microsoft.com/office/drawing/2014/main" id="{829B049D-EA71-F338-5725-749EBFE5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0"/>
            <a:ext cx="11693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1E643B1-734A-E116-9337-7385FCAED14F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F7DC17-1F40-F6D7-E130-37E97939BB26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24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B172B-5115-3623-7A94-B321FB1A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Britannic Bold" panose="020B0903060703020204" pitchFamily="34" charset="0"/>
              </a:rPr>
              <a:t>Referências</a:t>
            </a:r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6681AF-8FE2-4D64-E879-B6712649D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764"/>
            <a:ext cx="10320338" cy="46482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1500">
                <a:latin typeface="Times New Roman"/>
                <a:cs typeface="Times New Roman"/>
                <a:hlinkClick r:id="rId2"/>
              </a:rPr>
              <a:t>https://www.gov.br/agricultura/pt-br/assuntos/relacoes-internacionais/negociacoes-comerciais/omc-organizacao-mundial-do-comercio/sobre-a-omc</a:t>
            </a:r>
            <a:endParaRPr lang="pt-BR" sz="15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pt-BR" sz="150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 marL="0" indent="0">
              <a:buNone/>
            </a:pPr>
            <a:r>
              <a:rPr lang="pt-BR" sz="1500">
                <a:latin typeface="Times New Roman"/>
                <a:cs typeface="Times New Roman"/>
                <a:hlinkClick r:id="rId3"/>
              </a:rPr>
              <a:t>https://databank.worldbank.org/source/world-development-indicators</a:t>
            </a:r>
            <a:endParaRPr lang="pt-BR" sz="15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pt-BR" sz="150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pPr marL="0" indent="0">
              <a:buNone/>
            </a:pPr>
            <a:r>
              <a:rPr lang="pt-BR" sz="1500">
                <a:latin typeface="Times New Roman"/>
                <a:cs typeface="Times New Roman"/>
                <a:hlinkClick r:id="rId4"/>
              </a:rPr>
              <a:t>https://brasilescola.uol.com.br/geografia/tigres-asiaticos.htm</a:t>
            </a:r>
            <a:r>
              <a:rPr lang="pt-BR" sz="1500">
                <a:latin typeface="Times New Roman"/>
                <a:cs typeface="Times New Roman"/>
              </a:rPr>
              <a:t> </a:t>
            </a:r>
          </a:p>
          <a:p>
            <a:pPr marL="0" indent="0">
              <a:buNone/>
            </a:pPr>
            <a:endParaRPr lang="pt-BR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500" err="1">
                <a:latin typeface="Times New Roman"/>
                <a:cs typeface="Times New Roman"/>
              </a:rPr>
              <a:t>China’s</a:t>
            </a:r>
            <a:r>
              <a:rPr lang="pt-BR" sz="1500">
                <a:latin typeface="Times New Roman"/>
                <a:cs typeface="Times New Roman"/>
              </a:rPr>
              <a:t> </a:t>
            </a:r>
            <a:r>
              <a:rPr lang="pt-BR" sz="1500" err="1">
                <a:latin typeface="Times New Roman"/>
                <a:cs typeface="Times New Roman"/>
              </a:rPr>
              <a:t>remarkable</a:t>
            </a:r>
            <a:r>
              <a:rPr lang="pt-BR" sz="1500">
                <a:latin typeface="Times New Roman"/>
                <a:cs typeface="Times New Roman"/>
              </a:rPr>
              <a:t> </a:t>
            </a:r>
            <a:r>
              <a:rPr lang="pt-BR" sz="1500" err="1">
                <a:latin typeface="Times New Roman"/>
                <a:cs typeface="Times New Roman"/>
              </a:rPr>
              <a:t>economic</a:t>
            </a:r>
            <a:r>
              <a:rPr lang="pt-BR" sz="1500">
                <a:latin typeface="Times New Roman"/>
                <a:cs typeface="Times New Roman"/>
              </a:rPr>
              <a:t> </a:t>
            </a:r>
            <a:r>
              <a:rPr lang="pt-BR" sz="1500" err="1">
                <a:latin typeface="Times New Roman"/>
                <a:cs typeface="Times New Roman"/>
              </a:rPr>
              <a:t>growth</a:t>
            </a:r>
            <a:r>
              <a:rPr lang="pt-BR" sz="1500">
                <a:latin typeface="Times New Roman"/>
                <a:cs typeface="Times New Roman"/>
              </a:rPr>
              <a:t> – </a:t>
            </a:r>
            <a:r>
              <a:rPr lang="pt-BR" sz="1500" err="1">
                <a:latin typeface="Times New Roman"/>
                <a:cs typeface="Times New Roman"/>
              </a:rPr>
              <a:t>Capitulos</a:t>
            </a:r>
            <a:r>
              <a:rPr lang="pt-BR" sz="1500">
                <a:latin typeface="Times New Roman"/>
                <a:cs typeface="Times New Roman"/>
              </a:rPr>
              <a:t> 1,5 e 7 </a:t>
            </a:r>
            <a:endParaRPr lang="pt-BR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500">
                <a:latin typeface="Times New Roman"/>
                <a:cs typeface="Times New Roman"/>
                <a:hlinkClick r:id="rId5"/>
              </a:rPr>
              <a:t>https://www2.camara.leg.br/atividade-legislativa/comissoes/comissoes-mistas/cpcms/historico/blocoseconomicos.html/apec.html#:~:text=F%C3%93RUM%20ECON%C3%94MICO%20DA%20ASIA%20E%20DO%20PAC%C3%8DFICO%20(APEC)&amp;text=Trata%2Dse%20de%20uma%20associa%C3%A7%C3%A3o,necessidades%20nacionais%2C%20liberalizar%20o%20com%C3%A9rcio</a:t>
            </a:r>
            <a:r>
              <a:rPr lang="pt-BR" sz="1500">
                <a:latin typeface="Times New Roman"/>
                <a:cs typeface="Times New Roman"/>
              </a:rPr>
              <a:t>.</a:t>
            </a:r>
          </a:p>
          <a:p>
            <a:pPr marL="0" indent="0">
              <a:buNone/>
            </a:pPr>
            <a:endParaRPr lang="pt-BR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500">
                <a:latin typeface="Times New Roman"/>
                <a:cs typeface="Times New Roman"/>
                <a:hlinkClick r:id="rId6"/>
              </a:rPr>
              <a:t>https://www2.camara.leg.br/atividade-legislativa/comissoes/comissoes-mistas/cpcms/historico/blocoseconomicos.html/asean.html</a:t>
            </a:r>
            <a:r>
              <a:rPr lang="pt-BR" sz="1500">
                <a:latin typeface="Times New Roman"/>
                <a:cs typeface="Times New Roman"/>
              </a:rPr>
              <a:t> </a:t>
            </a:r>
            <a:endParaRPr lang="pt-BR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2E4C479-100D-22B2-7DFF-28FDC3EE0DBA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DACB0E4-CA3F-10F7-13BC-DD2494184C27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5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089DF-9BEC-8C26-E0A4-45CCAAAEF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5393"/>
            <a:ext cx="9144000" cy="2387600"/>
          </a:xfrm>
        </p:spPr>
        <p:txBody>
          <a:bodyPr/>
          <a:lstStyle/>
          <a:p>
            <a:r>
              <a:rPr lang="pt-BR" sz="7200">
                <a:latin typeface="Britannic Bold"/>
              </a:rPr>
              <a:t>Apêndice</a:t>
            </a:r>
            <a:endParaRPr lang="pt-BR" sz="7200">
              <a:latin typeface="Britannic Bold" panose="020B0903060703020204" pitchFamily="34" charset="0"/>
            </a:endParaRPr>
          </a:p>
        </p:txBody>
      </p:sp>
      <p:pic>
        <p:nvPicPr>
          <p:cNvPr id="6" name="Picture 4" descr="casa chinesa de 2 andares com lanterna e sinal preto no centro e estilo de  cor branca vermelha 10923232 PNG">
            <a:extLst>
              <a:ext uri="{FF2B5EF4-FFF2-40B4-BE49-F238E27FC236}">
                <a16:creationId xmlns:a16="http://schemas.microsoft.com/office/drawing/2014/main" id="{6FB524C5-CDA1-5635-C815-9F36DDDF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0"/>
            <a:ext cx="11693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1E643B1-734A-E116-9337-7385FCAED14F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F7DC17-1F40-F6D7-E130-37E97939BB26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11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1DEE33-74AD-C05B-071D-B9F0DCA6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pt-BR" sz="4000">
                <a:latin typeface="Britannic Bold" panose="020B0903060703020204" pitchFamily="34" charset="0"/>
              </a:rPr>
              <a:t>Pilares de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CADA02-BD93-7635-0631-B730A8B58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1974716"/>
            <a:ext cx="4646905" cy="3613149"/>
          </a:xfrm>
        </p:spPr>
        <p:txBody>
          <a:bodyPr anchor="ctr">
            <a:normAutofit/>
          </a:bodyPr>
          <a:lstStyle/>
          <a:p>
            <a:r>
              <a:rPr lang="pt-BR" sz="2600">
                <a:latin typeface="Times New Roman" panose="02020603050405020304" pitchFamily="18" charset="0"/>
                <a:cs typeface="Times New Roman" panose="02020603050405020304" pitchFamily="18" charset="0"/>
              </a:rPr>
              <a:t>OMC </a:t>
            </a:r>
          </a:p>
          <a:p>
            <a:r>
              <a:rPr lang="pt-BR" sz="2600">
                <a:latin typeface="Times New Roman" panose="02020603050405020304" pitchFamily="18" charset="0"/>
                <a:cs typeface="Times New Roman" panose="02020603050405020304" pitchFamily="18" charset="0"/>
              </a:rPr>
              <a:t>Tigres Asiáticos </a:t>
            </a:r>
          </a:p>
          <a:p>
            <a:r>
              <a:rPr lang="pt-BR" sz="2600">
                <a:latin typeface="Times New Roman" panose="02020603050405020304" pitchFamily="18" charset="0"/>
                <a:cs typeface="Times New Roman" panose="02020603050405020304" pitchFamily="18" charset="0"/>
              </a:rPr>
              <a:t>China </a:t>
            </a:r>
          </a:p>
          <a:p>
            <a:r>
              <a:rPr lang="pt-BR" sz="2600">
                <a:latin typeface="Times New Roman" panose="02020603050405020304" pitchFamily="18" charset="0"/>
                <a:cs typeface="Times New Roman" panose="02020603050405020304" pitchFamily="18" charset="0"/>
              </a:rPr>
              <a:t>Mercado de trabalho </a:t>
            </a:r>
          </a:p>
          <a:p>
            <a:r>
              <a:rPr lang="pt-BR" sz="2600"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</a:t>
            </a:r>
          </a:p>
          <a:p>
            <a:endParaRPr lang="pt-BR" sz="2000"/>
          </a:p>
        </p:txBody>
      </p:sp>
      <p:pic>
        <p:nvPicPr>
          <p:cNvPr id="1028" name="Picture 4" descr="China's Repressive Regime Reinforced by World Trade Organization ━ The  European Conservative">
            <a:extLst>
              <a:ext uri="{FF2B5EF4-FFF2-40B4-BE49-F238E27FC236}">
                <a16:creationId xmlns:a16="http://schemas.microsoft.com/office/drawing/2014/main" id="{F8618517-BD40-C990-26BE-31CC146FB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0" r="25086"/>
          <a:stretch/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49879BA-0BDD-7B13-E6E9-E8C4D8A625A4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B5B5284-0838-EC90-4FDD-7430DA38AAF7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8E87037-0860-8752-320D-E6C780FC95F0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BEB764A-C9F1-FCF5-06E4-ED0306CB234F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A354986-B57F-FE45-EBF9-760FAB619728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0A33861-A087-B5EE-6F13-382F3F939747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DD83AB4-AC76-E632-8AA9-257585D2E406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8D70C99-A01C-AF16-DCE9-E28F64E2780A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71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975B1-B84F-6C67-7593-55222994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Britannic Bold" panose="020B0903060703020204" pitchFamily="34" charset="0"/>
              </a:rPr>
              <a:t>A China tinha relação com os Tigres?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1F739BB-3F3A-CC72-D6A8-1991CBC86002}"/>
              </a:ext>
            </a:extLst>
          </p:cNvPr>
          <p:cNvSpPr/>
          <p:nvPr/>
        </p:nvSpPr>
        <p:spPr>
          <a:xfrm>
            <a:off x="805688" y="1456328"/>
            <a:ext cx="5180966" cy="4651389"/>
          </a:xfrm>
          <a:prstGeom prst="rect">
            <a:avLst/>
          </a:prstGeom>
          <a:solidFill>
            <a:srgbClr val="B2DDF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9FB8384-4EC4-7327-FDD4-8AD4CF625C90}"/>
              </a:ext>
            </a:extLst>
          </p:cNvPr>
          <p:cNvSpPr/>
          <p:nvPr/>
        </p:nvSpPr>
        <p:spPr>
          <a:xfrm>
            <a:off x="961819" y="1585108"/>
            <a:ext cx="4185936" cy="3935380"/>
          </a:xfrm>
          <a:prstGeom prst="rect">
            <a:avLst/>
          </a:prstGeom>
          <a:solidFill>
            <a:srgbClr val="DE4C4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DDEABA-018D-922A-5D32-AB383B56B447}"/>
              </a:ext>
            </a:extLst>
          </p:cNvPr>
          <p:cNvSpPr txBox="1"/>
          <p:nvPr/>
        </p:nvSpPr>
        <p:spPr>
          <a:xfrm>
            <a:off x="6060831" y="2464753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Pacífico</a:t>
            </a:r>
            <a:endParaRPr lang="pt-B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29C6285-8BF4-DD18-4BDB-1E9F2B67528F}"/>
              </a:ext>
            </a:extLst>
          </p:cNvPr>
          <p:cNvSpPr txBox="1"/>
          <p:nvPr/>
        </p:nvSpPr>
        <p:spPr>
          <a:xfrm>
            <a:off x="5196702" y="296802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PECC</a:t>
            </a: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APEC</a:t>
            </a:r>
            <a:endParaRPr lang="pt-B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F8EE3C9-F785-C650-56BA-2F0B14343736}"/>
              </a:ext>
            </a:extLst>
          </p:cNvPr>
          <p:cNvSpPr/>
          <p:nvPr/>
        </p:nvSpPr>
        <p:spPr>
          <a:xfrm>
            <a:off x="1067269" y="2671462"/>
            <a:ext cx="3314041" cy="3271435"/>
          </a:xfrm>
          <a:prstGeom prst="rect">
            <a:avLst/>
          </a:prstGeom>
          <a:solidFill>
            <a:srgbClr val="53978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54B6AAC-40F0-CA53-62B5-1EA27357094F}"/>
              </a:ext>
            </a:extLst>
          </p:cNvPr>
          <p:cNvSpPr/>
          <p:nvPr/>
        </p:nvSpPr>
        <p:spPr>
          <a:xfrm>
            <a:off x="1158528" y="2969800"/>
            <a:ext cx="2718236" cy="187137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3510F50-241F-1834-D45A-A35F87679A8E}"/>
              </a:ext>
            </a:extLst>
          </p:cNvPr>
          <p:cNvSpPr/>
          <p:nvPr/>
        </p:nvSpPr>
        <p:spPr>
          <a:xfrm>
            <a:off x="1212855" y="3104187"/>
            <a:ext cx="1425741" cy="1288112"/>
          </a:xfrm>
          <a:prstGeom prst="rect">
            <a:avLst/>
          </a:prstGeom>
          <a:solidFill>
            <a:srgbClr val="FFFFFF">
              <a:alpha val="76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09A990C-D3E7-737A-2348-A6BBE3C0D432}"/>
              </a:ext>
            </a:extLst>
          </p:cNvPr>
          <p:cNvSpPr/>
          <p:nvPr/>
        </p:nvSpPr>
        <p:spPr>
          <a:xfrm>
            <a:off x="1279516" y="4039061"/>
            <a:ext cx="1952753" cy="1422284"/>
          </a:xfrm>
          <a:prstGeom prst="rect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BE6BEB-6780-092D-25E7-39A61EA686AE}"/>
              </a:ext>
            </a:extLst>
          </p:cNvPr>
          <p:cNvSpPr txBox="1"/>
          <p:nvPr/>
        </p:nvSpPr>
        <p:spPr>
          <a:xfrm>
            <a:off x="1279516" y="1651222"/>
            <a:ext cx="1866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Estados Unidos</a:t>
            </a: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Canadá </a:t>
            </a: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Austrália </a:t>
            </a: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Nova Zelândia</a:t>
            </a: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Japão </a:t>
            </a:r>
          </a:p>
          <a:p>
            <a:endParaRPr lang="pt-B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Taiwan </a:t>
            </a: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Coreia do Sul</a:t>
            </a: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Hong-Kong</a:t>
            </a:r>
          </a:p>
          <a:p>
            <a:endParaRPr lang="pt-B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Singapura</a:t>
            </a: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Malásia</a:t>
            </a: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Tailândia</a:t>
            </a: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Filipinas </a:t>
            </a: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Indonésia</a:t>
            </a:r>
          </a:p>
          <a:p>
            <a:endParaRPr lang="pt-B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</a:p>
          <a:p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17EDE00-41D6-D56A-9104-D34EE0DC6D85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53C15E8-7B17-2159-88A1-F293985673E0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82A00C4-2C7D-AA79-9489-9D51BC2F48CF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22D90D0-E6A0-C9C9-3CB8-7FEFF9FB29A1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8241554-2D30-4B58-4ECB-56BE4B7F669A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39F1888-E31E-AE24-6238-09ACBCE1B940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E8AA5D8-BA32-89DD-203D-B7FF0F8126F6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E0B5EBE6-ADBD-67C5-D1D3-0259CF379F1C}"/>
              </a:ext>
            </a:extLst>
          </p:cNvPr>
          <p:cNvCxnSpPr/>
          <p:nvPr/>
        </p:nvCxnSpPr>
        <p:spPr>
          <a:xfrm>
            <a:off x="5147755" y="2613317"/>
            <a:ext cx="531645" cy="354706"/>
          </a:xfrm>
          <a:prstGeom prst="bentConnector3">
            <a:avLst>
              <a:gd name="adj1" fmla="val 10003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id="{1EEE11BB-F8A1-F5CD-2C28-A10631B44DFF}"/>
              </a:ext>
            </a:extLst>
          </p:cNvPr>
          <p:cNvCxnSpPr/>
          <p:nvPr/>
        </p:nvCxnSpPr>
        <p:spPr>
          <a:xfrm>
            <a:off x="5986654" y="2133149"/>
            <a:ext cx="531645" cy="354706"/>
          </a:xfrm>
          <a:prstGeom prst="bentConnector3">
            <a:avLst>
              <a:gd name="adj1" fmla="val 10003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6A4682E9-B051-A2F7-D0E7-5125F78F056A}"/>
              </a:ext>
            </a:extLst>
          </p:cNvPr>
          <p:cNvCxnSpPr/>
          <p:nvPr/>
        </p:nvCxnSpPr>
        <p:spPr>
          <a:xfrm>
            <a:off x="4380404" y="3337902"/>
            <a:ext cx="531645" cy="354706"/>
          </a:xfrm>
          <a:prstGeom prst="bentConnector3">
            <a:avLst>
              <a:gd name="adj1" fmla="val 10003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0B8D8C9-5DE7-127C-EF97-2AB34C74B05D}"/>
              </a:ext>
            </a:extLst>
          </p:cNvPr>
          <p:cNvSpPr txBox="1"/>
          <p:nvPr/>
        </p:nvSpPr>
        <p:spPr>
          <a:xfrm>
            <a:off x="4324158" y="360727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Dragões</a:t>
            </a:r>
            <a:endParaRPr lang="pt-B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3F3AC21-B888-46CF-A82F-CD770E589EE9}"/>
              </a:ext>
            </a:extLst>
          </p:cNvPr>
          <p:cNvSpPr txBox="1"/>
          <p:nvPr/>
        </p:nvSpPr>
        <p:spPr>
          <a:xfrm>
            <a:off x="3814557" y="4084295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  <a:endParaRPr lang="pt-B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FAE7C908-D5BA-0EBB-0041-6A1089115B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79119" y="3785599"/>
            <a:ext cx="324805" cy="3204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217E3935-6212-3506-10CD-948103074325}"/>
              </a:ext>
            </a:extLst>
          </p:cNvPr>
          <p:cNvCxnSpPr/>
          <p:nvPr/>
        </p:nvCxnSpPr>
        <p:spPr>
          <a:xfrm>
            <a:off x="2633115" y="3248128"/>
            <a:ext cx="531645" cy="354706"/>
          </a:xfrm>
          <a:prstGeom prst="bentConnector3">
            <a:avLst>
              <a:gd name="adj1" fmla="val 10003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5CF3682-77A2-E94A-8588-F0D57CC0A1C3}"/>
              </a:ext>
            </a:extLst>
          </p:cNvPr>
          <p:cNvSpPr txBox="1"/>
          <p:nvPr/>
        </p:nvSpPr>
        <p:spPr>
          <a:xfrm>
            <a:off x="2699563" y="3535074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Tigres</a:t>
            </a:r>
            <a:endParaRPr lang="pt-B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EEC3698-6852-E399-4847-95EE13595A6D}"/>
              </a:ext>
            </a:extLst>
          </p:cNvPr>
          <p:cNvSpPr txBox="1"/>
          <p:nvPr/>
        </p:nvSpPr>
        <p:spPr>
          <a:xfrm>
            <a:off x="3245397" y="5371421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ASEAN</a:t>
            </a:r>
            <a:endParaRPr lang="pt-B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6FC0EE6F-042C-1A6C-2AFF-DF4A924EBEE6}"/>
              </a:ext>
            </a:extLst>
          </p:cNvPr>
          <p:cNvCxnSpPr>
            <a:cxnSpLocks/>
          </p:cNvCxnSpPr>
          <p:nvPr/>
        </p:nvCxnSpPr>
        <p:spPr>
          <a:xfrm>
            <a:off x="3245397" y="5007976"/>
            <a:ext cx="531645" cy="354706"/>
          </a:xfrm>
          <a:prstGeom prst="bentConnector3">
            <a:avLst>
              <a:gd name="adj1" fmla="val 10003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4086AE8B-988C-9D34-9ACD-FD175F340684}"/>
              </a:ext>
            </a:extLst>
          </p:cNvPr>
          <p:cNvCxnSpPr/>
          <p:nvPr/>
        </p:nvCxnSpPr>
        <p:spPr>
          <a:xfrm>
            <a:off x="5815444" y="3248128"/>
            <a:ext cx="9797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33E7B25-4509-5DE2-6D7F-0DA04AF57B7F}"/>
              </a:ext>
            </a:extLst>
          </p:cNvPr>
          <p:cNvCxnSpPr/>
          <p:nvPr/>
        </p:nvCxnSpPr>
        <p:spPr>
          <a:xfrm>
            <a:off x="5147755" y="3783429"/>
            <a:ext cx="16474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23EB08A7-86F4-DE31-99F5-3EABD20E05C7}"/>
              </a:ext>
            </a:extLst>
          </p:cNvPr>
          <p:cNvCxnSpPr>
            <a:cxnSpLocks/>
          </p:cNvCxnSpPr>
          <p:nvPr/>
        </p:nvCxnSpPr>
        <p:spPr>
          <a:xfrm>
            <a:off x="4380404" y="4232635"/>
            <a:ext cx="2414755" cy="49108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1DD456B-9BB6-D139-AC76-699931054A6A}"/>
              </a:ext>
            </a:extLst>
          </p:cNvPr>
          <p:cNvCxnSpPr>
            <a:cxnSpLocks/>
          </p:cNvCxnSpPr>
          <p:nvPr/>
        </p:nvCxnSpPr>
        <p:spPr>
          <a:xfrm>
            <a:off x="4088347" y="5613800"/>
            <a:ext cx="2706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9D597CB-9481-7E42-D709-05EA9AD8912E}"/>
              </a:ext>
            </a:extLst>
          </p:cNvPr>
          <p:cNvSpPr txBox="1"/>
          <p:nvPr/>
        </p:nvSpPr>
        <p:spPr>
          <a:xfrm>
            <a:off x="6904317" y="2955740"/>
            <a:ext cx="471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Fórum econômico da Ásia e do Pacífico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Associação econômica de comércio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676D46D-CCDA-3EA0-5F93-7137259CFF73}"/>
              </a:ext>
            </a:extLst>
          </p:cNvPr>
          <p:cNvSpPr txBox="1"/>
          <p:nvPr/>
        </p:nvSpPr>
        <p:spPr>
          <a:xfrm>
            <a:off x="6904316" y="5321412"/>
            <a:ext cx="4714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Associação de Nações do Sudeste Asiático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Associação que busca desenvolvimento e estabilidade dos países membros 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863296B-59E8-615D-5245-8475DB6E40DF}"/>
              </a:ext>
            </a:extLst>
          </p:cNvPr>
          <p:cNvSpPr txBox="1"/>
          <p:nvPr/>
        </p:nvSpPr>
        <p:spPr>
          <a:xfrm>
            <a:off x="6904316" y="3653444"/>
            <a:ext cx="471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Dragões</a:t>
            </a: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Tigres somados a quatro economias com menor desenvolvimento econômico que eles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CB54B02-D036-0133-589A-F49817E1277C}"/>
              </a:ext>
            </a:extLst>
          </p:cNvPr>
          <p:cNvSpPr txBox="1"/>
          <p:nvPr/>
        </p:nvSpPr>
        <p:spPr>
          <a:xfrm>
            <a:off x="6904315" y="4422849"/>
            <a:ext cx="4714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pt-BR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Asian</a:t>
            </a:r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Economies</a:t>
            </a:r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Países com forte potencial de crescimento (Malásia e Tailandia com menos que os Tigres)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E14D7EA-6B4E-FCC0-1FF6-F1FBB22B8A2B}"/>
              </a:ext>
            </a:extLst>
          </p:cNvPr>
          <p:cNvSpPr txBox="1"/>
          <p:nvPr/>
        </p:nvSpPr>
        <p:spPr>
          <a:xfrm>
            <a:off x="1067269" y="6127559"/>
            <a:ext cx="49935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err="1"/>
              <a:t>China’s</a:t>
            </a:r>
            <a:r>
              <a:rPr lang="pt-BR" sz="1050"/>
              <a:t> </a:t>
            </a:r>
            <a:r>
              <a:rPr lang="pt-BR" sz="1050" err="1"/>
              <a:t>remarkable</a:t>
            </a:r>
            <a:r>
              <a:rPr lang="pt-BR" sz="1050"/>
              <a:t> </a:t>
            </a:r>
            <a:r>
              <a:rPr lang="pt-BR" sz="1050" err="1"/>
              <a:t>economic</a:t>
            </a:r>
            <a:r>
              <a:rPr lang="pt-BR" sz="1050"/>
              <a:t> </a:t>
            </a:r>
            <a:r>
              <a:rPr lang="pt-BR" sz="1050" err="1"/>
              <a:t>growth</a:t>
            </a:r>
            <a:r>
              <a:rPr lang="pt-BR" sz="1050"/>
              <a:t> – Capitulo 1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8F14B2A-B77B-6EB2-EAD5-0782ED7F1688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1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17EDE00-41D6-D56A-9104-D34EE0DC6D85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53C15E8-7B17-2159-88A1-F293985673E0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82A00C4-2C7D-AA79-9489-9D51BC2F48CF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22D90D0-E6A0-C9C9-3CB8-7FEFF9FB29A1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8241554-2D30-4B58-4ECB-56BE4B7F669A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39F1888-E31E-AE24-6238-09ACBCE1B940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E8AA5D8-BA32-89DD-203D-B7FF0F8126F6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8F14B2A-B77B-6EB2-EAD5-0782ED7F1688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pic>
        <p:nvPicPr>
          <p:cNvPr id="45" name="Imagem 44" descr="Tabela&#10;&#10;Descrição gerada automaticamente">
            <a:extLst>
              <a:ext uri="{FF2B5EF4-FFF2-40B4-BE49-F238E27FC236}">
                <a16:creationId xmlns:a16="http://schemas.microsoft.com/office/drawing/2014/main" id="{8D6E37A5-6582-3B2A-FE9B-BF291188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211" y="381788"/>
            <a:ext cx="8105953" cy="5677483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4AE529D-AA38-7EA7-D97A-FA23E6515811}"/>
              </a:ext>
            </a:extLst>
          </p:cNvPr>
          <p:cNvSpPr txBox="1"/>
          <p:nvPr/>
        </p:nvSpPr>
        <p:spPr>
          <a:xfrm>
            <a:off x="-5691" y="6104986"/>
            <a:ext cx="6970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cs typeface="Calibri"/>
              </a:rPr>
              <a:t>Fonte: KNIGHT, "</a:t>
            </a:r>
            <a:r>
              <a:rPr lang="pt-BR" sz="1500">
                <a:latin typeface="Times New Roman"/>
                <a:cs typeface="Times New Roman"/>
              </a:rPr>
              <a:t>China’s </a:t>
            </a:r>
            <a:r>
              <a:rPr lang="pt-BR" sz="1500" err="1">
                <a:latin typeface="Times New Roman"/>
                <a:cs typeface="Times New Roman"/>
              </a:rPr>
              <a:t>remarkable</a:t>
            </a:r>
            <a:r>
              <a:rPr lang="pt-BR" sz="1500">
                <a:latin typeface="Times New Roman"/>
                <a:cs typeface="Times New Roman"/>
              </a:rPr>
              <a:t> </a:t>
            </a:r>
            <a:r>
              <a:rPr lang="pt-BR" sz="1500" err="1">
                <a:latin typeface="Times New Roman"/>
                <a:cs typeface="Times New Roman"/>
              </a:rPr>
              <a:t>economic</a:t>
            </a:r>
            <a:r>
              <a:rPr lang="pt-BR" sz="1500">
                <a:latin typeface="Times New Roman"/>
                <a:cs typeface="Times New Roman"/>
              </a:rPr>
              <a:t> growth" – Capitulo 1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34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77" name="Rectangle 106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4A88C7-4259-CF21-A168-1260F06E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pt-BR" sz="4000">
                <a:ln w="22225">
                  <a:solidFill>
                    <a:sysClr val="windowText" lastClr="000000"/>
                  </a:solidFill>
                  <a:prstDash val="solid"/>
                </a:ln>
                <a:latin typeface="Britannic Bold" panose="020B0903060703020204" pitchFamily="34" charset="0"/>
              </a:rPr>
              <a:t>Os Tigres Asiáticos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E1EE0D-F968-A794-D05F-19F3EB647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714500"/>
            <a:ext cx="4646905" cy="46418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Países asiáticos</a:t>
            </a:r>
          </a:p>
          <a:p>
            <a:pPr marL="0" indent="0">
              <a:buNone/>
            </a:pP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Hong-Kong, Taiwan, Coreia do Sul e Singapura</a:t>
            </a:r>
          </a:p>
          <a:p>
            <a:pPr marL="0" indent="0">
              <a:buNone/>
            </a:pP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Tiveram rápido crescimento industrial e econômico no século XX</a:t>
            </a:r>
          </a:p>
          <a:p>
            <a:endParaRPr lang="pt-BR" sz="2000"/>
          </a:p>
          <a:p>
            <a:endParaRPr lang="pt-BR" sz="2000"/>
          </a:p>
        </p:txBody>
      </p:sp>
      <p:pic>
        <p:nvPicPr>
          <p:cNvPr id="1026" name="Picture 2" descr="Tigres Asiáticos: quem são, importância, resumo - Brasil Escola">
            <a:extLst>
              <a:ext uri="{FF2B5EF4-FFF2-40B4-BE49-F238E27FC236}">
                <a16:creationId xmlns:a16="http://schemas.microsoft.com/office/drawing/2014/main" id="{3427B991-8FC5-7A8B-4378-916183BCA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1" r="6728" b="9723"/>
          <a:stretch/>
        </p:blipFill>
        <p:spPr bwMode="auto">
          <a:xfrm>
            <a:off x="6056379" y="300107"/>
            <a:ext cx="6135619" cy="62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5D36E6B-F3E0-DED9-AC87-B94F2D56E49A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B49C947-7CFF-FBDA-6285-119C25E67522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872F005-CE69-6610-FE65-A85FE03AC4AE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16019A1-E0D3-1C7D-5399-DD4A98B0CD6F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D60597A-3D1D-E8F8-AFA4-07686C5B3521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A20E751-B529-543F-774E-508FDF91CB4E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E8F5898-5693-4F26-DC0B-D49B79B3C629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84EC48-F8B6-1875-98BD-4A4F1D38BC68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E59DCE7-1589-601E-525A-4E179FD27020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8C1F5D0-9DC2-999D-5F2C-3C254EE2EB1E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04C38D0-3DBA-7C86-2359-C4D9A66E1E77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49750477-52A8-3F50-5C68-4C895975B96C}"/>
              </a:ext>
            </a:extLst>
          </p:cNvPr>
          <p:cNvSpPr/>
          <p:nvPr/>
        </p:nvSpPr>
        <p:spPr>
          <a:xfrm>
            <a:off x="792794" y="6566144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DE4C4D"/>
                </a:solidFill>
              </a:rPr>
              <a:t>CONCEITOS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23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7B96969-0261-77D4-2E1A-059D449C501F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388B266-B246-D164-06EF-17832618E9D0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650CF5C-6B18-DD5C-2783-E7FF29790814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1434C4F-43E4-0A1A-48D8-E04D4214C978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1601FF5-CAF6-835F-23E8-A534339981BA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B77EFA9-13BD-C4C6-8A60-0CFDBB111AC8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C7467C5-508F-1610-30E9-9A33832A6420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67A19A-40C7-DE09-6BB6-DF1AD2D82B88}"/>
              </a:ext>
            </a:extLst>
          </p:cNvPr>
          <p:cNvSpPr txBox="1"/>
          <p:nvPr/>
        </p:nvSpPr>
        <p:spPr>
          <a:xfrm>
            <a:off x="1904418" y="5766318"/>
            <a:ext cx="818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latin typeface="Times New Roman" panose="02020603050405020304" pitchFamily="18" charset="0"/>
                <a:cs typeface="Times New Roman" panose="02020603050405020304" pitchFamily="18" charset="0"/>
              </a:rPr>
              <a:t>Gráfico construído com dados do FMI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8E6D4BB-0700-B035-742C-3F5D46741E8E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4B69EA0-6CF9-3F40-0EA6-2E785ACFA63B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7441073-E74F-CC81-6F6B-313EC29A7309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4CC4849-C82D-4DD9-53C6-ED2BC564F0FD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ARTIGOS</a:t>
            </a:r>
            <a:endParaRPr lang="pt-BR"/>
          </a:p>
        </p:txBody>
      </p:sp>
      <p:pic>
        <p:nvPicPr>
          <p:cNvPr id="17" name="video slide ">
            <a:hlinkClick r:id="" action="ppaction://media"/>
            <a:extLst>
              <a:ext uri="{FF2B5EF4-FFF2-40B4-BE49-F238E27FC236}">
                <a16:creationId xmlns:a16="http://schemas.microsoft.com/office/drawing/2014/main" id="{FD8AB161-FFBC-1D4F-155C-878D2AF64F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4034" y="1028916"/>
            <a:ext cx="7511142" cy="4598902"/>
          </a:xfrm>
          <a:prstGeom prst="rect">
            <a:avLst/>
          </a:prstGeom>
          <a:ln w="38100" cap="sq">
            <a:solidFill>
              <a:srgbClr val="DE4C4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9750477-52A8-3F50-5C68-4C895975B96C}"/>
              </a:ext>
            </a:extLst>
          </p:cNvPr>
          <p:cNvSpPr/>
          <p:nvPr/>
        </p:nvSpPr>
        <p:spPr>
          <a:xfrm>
            <a:off x="792794" y="6566144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DE4C4D"/>
                </a:solidFill>
              </a:rPr>
              <a:t>CONCEITOS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3D74B4D-A152-C6A5-CECD-FFBAFF6C0050}"/>
              </a:ext>
            </a:extLst>
          </p:cNvPr>
          <p:cNvSpPr txBox="1"/>
          <p:nvPr/>
        </p:nvSpPr>
        <p:spPr>
          <a:xfrm>
            <a:off x="7432301" y="5776632"/>
            <a:ext cx="39198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>
                <a:ea typeface="+mn-lt"/>
                <a:cs typeface="+mn-lt"/>
                <a:hlinkClick r:id="rId5"/>
              </a:rPr>
              <a:t>Real GDP growth | Flourish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24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781D80C-D076-2941-70E7-E5100830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17" y="566807"/>
            <a:ext cx="8899849" cy="580850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75D0541-5B2A-3DD9-5782-CB7045F35854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F859FEC-A9EE-BE9D-3EF5-442A933A3BF4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273114C-5F35-9BB7-AC59-DB26B70EADD6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F8F6FA4-FF9A-FA70-F3CE-B3A4C9FE46C2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70797D0-E972-BF53-2F1A-52E6FFC84484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EFA962-C26F-94A0-F1B1-E11E3D507BC9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4913CCB-7FFC-13E5-891D-086DE1E24DA1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17C9054-0D2D-1271-327B-BA5CBCF7C59B}"/>
              </a:ext>
            </a:extLst>
          </p:cNvPr>
          <p:cNvCxnSpPr>
            <a:cxnSpLocks/>
          </p:cNvCxnSpPr>
          <p:nvPr/>
        </p:nvCxnSpPr>
        <p:spPr>
          <a:xfrm flipV="1">
            <a:off x="4894208" y="1201119"/>
            <a:ext cx="0" cy="4302168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DA203FD-B28D-2920-C4A9-DBE2A3B09DDE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EDAA059-EED2-948D-A4C5-AF977063AC56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4779AA4-DE64-2D37-D5C8-F642C4AABDB5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51F302A-C320-D9A1-4FAD-1C50A8CFF2DE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ARTIGOS</a:t>
            </a:r>
            <a:endParaRPr lang="pt-BR"/>
          </a:p>
        </p:txBody>
      </p:sp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A1E64BC9-A761-F25C-3653-CFF57894B571}"/>
              </a:ext>
            </a:extLst>
          </p:cNvPr>
          <p:cNvCxnSpPr/>
          <p:nvPr/>
        </p:nvCxnSpPr>
        <p:spPr>
          <a:xfrm>
            <a:off x="4894208" y="4376057"/>
            <a:ext cx="1201792" cy="58782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13CC1CD-746D-877F-3830-3ECD41044DD7}"/>
              </a:ext>
            </a:extLst>
          </p:cNvPr>
          <p:cNvSpPr txBox="1"/>
          <p:nvPr/>
        </p:nvSpPr>
        <p:spPr>
          <a:xfrm>
            <a:off x="6096000" y="4731526"/>
            <a:ext cx="434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1997 – Crise financeira asiática – causada por políticas monetárias de países da região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9750477-52A8-3F50-5C68-4C895975B96C}"/>
              </a:ext>
            </a:extLst>
          </p:cNvPr>
          <p:cNvSpPr/>
          <p:nvPr/>
        </p:nvSpPr>
        <p:spPr>
          <a:xfrm>
            <a:off x="792794" y="6566144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DE4C4D"/>
                </a:solidFill>
              </a:rPr>
              <a:t>CONCEITOS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96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781D80C-D076-2941-70E7-E5100830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17" y="566807"/>
            <a:ext cx="8899849" cy="580850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75D0541-5B2A-3DD9-5782-CB7045F35854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F859FEC-A9EE-BE9D-3EF5-442A933A3BF4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273114C-5F35-9BB7-AC59-DB26B70EADD6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F8F6FA4-FF9A-FA70-F3CE-B3A4C9FE46C2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70797D0-E972-BF53-2F1A-52E6FFC84484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EFA962-C26F-94A0-F1B1-E11E3D507BC9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4913CCB-7FFC-13E5-891D-086DE1E24DA1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8F7A2E0-1DCD-94DB-1D2D-F3D3B5AB34EA}"/>
              </a:ext>
            </a:extLst>
          </p:cNvPr>
          <p:cNvCxnSpPr>
            <a:cxnSpLocks/>
          </p:cNvCxnSpPr>
          <p:nvPr/>
        </p:nvCxnSpPr>
        <p:spPr>
          <a:xfrm flipV="1">
            <a:off x="5394950" y="1201119"/>
            <a:ext cx="0" cy="4302168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E906D58D-0D64-CC94-F6C6-ABA8B09BE416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D4D9A5A-342C-F734-BF60-95D2513FCA33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0893444-6FED-F5FE-561A-78AA685DAE15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65C6377-CC8B-C837-F06F-571991694E31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ARTIGOS</a:t>
            </a:r>
            <a:endParaRPr lang="pt-BR"/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4A933A0B-F4B1-57B6-8F3C-A9B375CFD155}"/>
              </a:ext>
            </a:extLst>
          </p:cNvPr>
          <p:cNvCxnSpPr/>
          <p:nvPr/>
        </p:nvCxnSpPr>
        <p:spPr>
          <a:xfrm>
            <a:off x="5394950" y="4397828"/>
            <a:ext cx="1201792" cy="58782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3773DA-6B5B-6A37-EE48-89080B4BC758}"/>
              </a:ext>
            </a:extLst>
          </p:cNvPr>
          <p:cNvSpPr txBox="1"/>
          <p:nvPr/>
        </p:nvSpPr>
        <p:spPr>
          <a:xfrm>
            <a:off x="6705600" y="4800991"/>
            <a:ext cx="3396344" cy="3693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2001 – Entrada da China na OMC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9750477-52A8-3F50-5C68-4C895975B96C}"/>
              </a:ext>
            </a:extLst>
          </p:cNvPr>
          <p:cNvSpPr/>
          <p:nvPr/>
        </p:nvSpPr>
        <p:spPr>
          <a:xfrm>
            <a:off x="792794" y="6566144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DE4C4D"/>
                </a:solidFill>
              </a:rPr>
              <a:t>CONCEITOS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42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5" name="Rectangle 512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36" name="Arc 512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4A88C7-4259-CF21-A168-1260F06E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>
                <a:ln w="22225">
                  <a:solidFill>
                    <a:sysClr val="windowText" lastClr="000000"/>
                  </a:solidFill>
                  <a:prstDash val="solid"/>
                </a:ln>
                <a:latin typeface="Britannic Bold" panose="020B0903060703020204" pitchFamily="34" charset="0"/>
              </a:rPr>
              <a:t>A China</a:t>
            </a:r>
          </a:p>
        </p:txBody>
      </p:sp>
      <p:sp>
        <p:nvSpPr>
          <p:cNvPr id="5137" name="Freeform: Shape 513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B50BE3-9CF0-AC59-6217-1BFAFC59F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1"/>
          <a:stretch/>
        </p:blipFill>
        <p:spPr bwMode="auto">
          <a:xfrm>
            <a:off x="703182" y="1235195"/>
            <a:ext cx="4777381" cy="421786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E1EE0D-F968-A794-D05F-19F3EB647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>
                <a:latin typeface="Times New Roman"/>
                <a:cs typeface="Times New Roman"/>
              </a:rPr>
              <a:t>Entra na OMC em 2001</a:t>
            </a:r>
          </a:p>
          <a:p>
            <a:r>
              <a:rPr lang="pt-BR" sz="2000">
                <a:latin typeface="Times New Roman"/>
                <a:cs typeface="Times New Roman"/>
              </a:rPr>
              <a:t>Um dos países mais populosos do mundo </a:t>
            </a: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>
                <a:latin typeface="Times New Roman"/>
                <a:cs typeface="Times New Roman"/>
              </a:rPr>
              <a:t>Segunda maior economia do planeta</a:t>
            </a:r>
          </a:p>
          <a:p>
            <a:r>
              <a:rPr lang="pt-BR" sz="2000">
                <a:latin typeface="Times New Roman"/>
                <a:cs typeface="Times New Roman"/>
              </a:rPr>
              <a:t>Maior país exportador do mundo</a:t>
            </a:r>
          </a:p>
          <a:p>
            <a:r>
              <a:rPr lang="pt-BR" sz="2000">
                <a:latin typeface="Times New Roman"/>
                <a:cs typeface="Times New Roman"/>
              </a:rPr>
              <a:t>PIB em 2022 (de acordo com o Banco Mundial): US$17.96 trilhões</a:t>
            </a:r>
          </a:p>
          <a:p>
            <a:r>
              <a:rPr lang="pt-BR" sz="2000">
                <a:latin typeface="Times New Roman"/>
                <a:cs typeface="Times New Roman"/>
              </a:rPr>
              <a:t>Crescimento de 10,3% entre 2000-2007</a:t>
            </a:r>
          </a:p>
          <a:p>
            <a:r>
              <a:rPr lang="pt-BR" sz="2000">
                <a:latin typeface="Times New Roman"/>
                <a:cs typeface="Times New Roman"/>
              </a:rPr>
              <a:t>Grande player comercial no leste asiático e no pacífico, fazendo parte de associações comerciais e grupos definidores de status global.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B8F599C-E681-850D-1A31-C125DD5D974E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3914632-6A45-AD5F-6468-790DF00DA6F7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6E0C072-B928-CC1A-F1B0-1E30538F5028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B8A9E24-C11F-AB1E-A2BF-0268C62E8E55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8D2E11B-3A5E-6311-9290-CFC3D68CB69F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BC7B4DF-7632-4CCF-DAA3-4B62497B4ACC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211683B-3A56-CB43-577C-3DDE53EF2163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FCD77EA-D6D7-40E8-62BC-AEB28305DB00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0272C21-D69B-CA29-63EA-3A3B3FCDAEDE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FDF0241-034B-80F0-B057-3546FE2209E4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FF98F85-9C24-EA74-0E87-3724E8445C6E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ARTIGOS</a:t>
            </a:r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9750477-52A8-3F50-5C68-4C895975B96C}"/>
              </a:ext>
            </a:extLst>
          </p:cNvPr>
          <p:cNvSpPr/>
          <p:nvPr/>
        </p:nvSpPr>
        <p:spPr>
          <a:xfrm>
            <a:off x="792794" y="6566144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DE4C4D"/>
                </a:solidFill>
              </a:rPr>
              <a:t>CONCEITOS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58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A88C7-4259-CF21-A168-1260F06E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pt-BR" sz="3200">
                <a:ln w="22225">
                  <a:solidFill>
                    <a:sysClr val="windowText" lastClr="000000"/>
                  </a:solidFill>
                  <a:prstDash val="solid"/>
                </a:ln>
                <a:latin typeface="Britannic Bold" panose="020B0903060703020204" pitchFamily="34" charset="0"/>
              </a:rPr>
              <a:t>Por que estudar esse tópico? </a:t>
            </a:r>
          </a:p>
        </p:txBody>
      </p:sp>
      <p:cxnSp>
        <p:nvCxnSpPr>
          <p:cNvPr id="1039" name="Straight Connector 103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E1EE0D-F968-A794-D05F-19F3EB647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383919"/>
            <a:ext cx="5334160" cy="3602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Analisar a </a:t>
            </a:r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influência de grandes economias 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no mercado mundial, principalmente em relação: </a:t>
            </a:r>
          </a:p>
          <a:p>
            <a:pPr lvl="1"/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Produtividade </a:t>
            </a:r>
          </a:p>
          <a:p>
            <a:pPr lvl="1"/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</a:t>
            </a:r>
          </a:p>
          <a:p>
            <a:pPr lvl="1"/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Empregabilidade </a:t>
            </a:r>
          </a:p>
          <a:p>
            <a:pPr lvl="1"/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Trocas </a:t>
            </a:r>
          </a:p>
          <a:p>
            <a:endParaRPr lang="pt-BR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Permitir que países possam </a:t>
            </a:r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criar políticas de proteção 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para possíveis impactos relacionados a movimentações de grandes economias </a:t>
            </a:r>
          </a:p>
          <a:p>
            <a:endParaRPr lang="pt-BR" sz="1800"/>
          </a:p>
        </p:txBody>
      </p:sp>
      <p:pic>
        <p:nvPicPr>
          <p:cNvPr id="1026" name="Picture 2" descr="Dodó Macedo: CHARGE DA CHINA">
            <a:extLst>
              <a:ext uri="{FF2B5EF4-FFF2-40B4-BE49-F238E27FC236}">
                <a16:creationId xmlns:a16="http://schemas.microsoft.com/office/drawing/2014/main" id="{6E1082D9-06AC-73F4-93FF-F6AB1030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7715" y="771753"/>
            <a:ext cx="4864226" cy="531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A5E84A4-B2EC-C595-9CE3-69777281A1E1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F61AF34-672C-B187-092B-36D4348F0427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4C81E66-7AE5-7CC7-D85A-25DE0F461FDA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E86CED7-3255-7B94-625B-0BF9F0AD57C4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4B6A8D1-057C-B3E2-6D58-8E8C13B5D3FC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99875BD-373D-E7AB-F7BC-42A6F537DB2D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DA60418-B93E-E2DF-C63B-47E2C201B08D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F7F8BBA-9CBE-1FC1-128E-35B253B09A27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A1EDF3-B0D3-F49F-E39A-1C2AA665C345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F73BDF-3F8E-3625-0B0F-2A900EEE7B28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21D9F35-E964-9A88-3D6B-37D7B82C507C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750477-52A8-3F50-5C68-4C895975B96C}"/>
              </a:ext>
            </a:extLst>
          </p:cNvPr>
          <p:cNvSpPr/>
          <p:nvPr/>
        </p:nvSpPr>
        <p:spPr>
          <a:xfrm>
            <a:off x="792794" y="6566144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DE4C4D"/>
                </a:solidFill>
              </a:rPr>
              <a:t>CONCEITOS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2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2CC1085-298D-E459-E4E0-3D637A252273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B2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860CDD5-C360-A08C-31E2-797255C1C9C3}"/>
              </a:ext>
            </a:extLst>
          </p:cNvPr>
          <p:cNvSpPr/>
          <p:nvPr/>
        </p:nvSpPr>
        <p:spPr>
          <a:xfrm rot="5400000">
            <a:off x="2186065" y="2698640"/>
            <a:ext cx="54975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8CB12C6-9070-2507-7A9D-209BECC81598}"/>
              </a:ext>
            </a:extLst>
          </p:cNvPr>
          <p:cNvSpPr/>
          <p:nvPr/>
        </p:nvSpPr>
        <p:spPr>
          <a:xfrm rot="5400000">
            <a:off x="5328870" y="4052864"/>
            <a:ext cx="54975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6846EC-7B7C-C997-3E9E-D09FED09550F}"/>
              </a:ext>
            </a:extLst>
          </p:cNvPr>
          <p:cNvSpPr/>
          <p:nvPr/>
        </p:nvSpPr>
        <p:spPr>
          <a:xfrm rot="5400000">
            <a:off x="8571070" y="2738260"/>
            <a:ext cx="54975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7C9A9E-CF30-23E7-6D00-825E3AF71C12}"/>
              </a:ext>
            </a:extLst>
          </p:cNvPr>
          <p:cNvSpPr txBox="1"/>
          <p:nvPr/>
        </p:nvSpPr>
        <p:spPr>
          <a:xfrm>
            <a:off x="1245907" y="619259"/>
            <a:ext cx="2711392" cy="187743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“The competitive impact of China on Southeast Asia’s labor markets” </a:t>
            </a:r>
          </a:p>
          <a:p>
            <a:pPr algn="ctr"/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Rejah</a:t>
            </a: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Resiah</a:t>
            </a: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; 2002</a:t>
            </a:r>
          </a:p>
          <a:p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3C7CD81-7930-FC10-C132-61A2C602E1D1}"/>
              </a:ext>
            </a:extLst>
          </p:cNvPr>
          <p:cNvSpPr txBox="1"/>
          <p:nvPr/>
        </p:nvSpPr>
        <p:spPr>
          <a:xfrm>
            <a:off x="3796477" y="4288420"/>
            <a:ext cx="3660260" cy="206210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endParaRPr lang="pt-BR" sz="1400"/>
          </a:p>
          <a:p>
            <a:pPr algn="ctr"/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Caminhando entre gigantes: a inserção internacional dos tigres asiáticos e dos países da Asean”</a:t>
            </a:r>
          </a:p>
          <a:p>
            <a:pPr algn="ctr"/>
            <a:endParaRPr lang="pt-B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600">
                <a:latin typeface="Times New Roman" panose="02020603050405020304" pitchFamily="18" charset="0"/>
                <a:cs typeface="Times New Roman" panose="02020603050405020304" pitchFamily="18" charset="0"/>
              </a:rPr>
              <a:t>Bruno Magno, Bruno Guimarães, Rômulo Pitt, Athos Munhoz, Raoni Duarte</a:t>
            </a: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; 2011</a:t>
            </a:r>
          </a:p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3C5830-01C3-D091-F528-FD44E68024B9}"/>
              </a:ext>
            </a:extLst>
          </p:cNvPr>
          <p:cNvSpPr txBox="1"/>
          <p:nvPr/>
        </p:nvSpPr>
        <p:spPr>
          <a:xfrm>
            <a:off x="8312298" y="3710318"/>
            <a:ext cx="109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haroni" panose="02010803020104030203" pitchFamily="2" charset="-79"/>
                <a:cs typeface="Aharoni" panose="02010803020104030203" pitchFamily="2" charset="-79"/>
              </a:rPr>
              <a:t>2021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6933493-7032-C80A-CFA0-041F977B5AE1}"/>
              </a:ext>
            </a:extLst>
          </p:cNvPr>
          <p:cNvSpPr txBox="1"/>
          <p:nvPr/>
        </p:nvSpPr>
        <p:spPr>
          <a:xfrm>
            <a:off x="5038804" y="2762030"/>
            <a:ext cx="109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haroni" panose="02010803020104030203" pitchFamily="2" charset="-79"/>
                <a:cs typeface="Aharoni" panose="02010803020104030203" pitchFamily="2" charset="-79"/>
              </a:rPr>
              <a:t>2011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702A20-B890-1507-9FD4-770AA16C8A77}"/>
              </a:ext>
            </a:extLst>
          </p:cNvPr>
          <p:cNvSpPr txBox="1"/>
          <p:nvPr/>
        </p:nvSpPr>
        <p:spPr>
          <a:xfrm>
            <a:off x="1919088" y="3710318"/>
            <a:ext cx="109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haroni" panose="02010803020104030203" pitchFamily="2" charset="-79"/>
                <a:cs typeface="Aharoni" panose="02010803020104030203" pitchFamily="2" charset="-79"/>
              </a:rPr>
              <a:t>2002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53AC0F3-3647-4F26-85A0-3D808E082214}"/>
              </a:ext>
            </a:extLst>
          </p:cNvPr>
          <p:cNvCxnSpPr/>
          <p:nvPr/>
        </p:nvCxnSpPr>
        <p:spPr>
          <a:xfrm>
            <a:off x="167148" y="3429000"/>
            <a:ext cx="116413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CF429E80-BFD3-26EE-AA50-03F6B698F803}"/>
              </a:ext>
            </a:extLst>
          </p:cNvPr>
          <p:cNvSpPr/>
          <p:nvPr/>
        </p:nvSpPr>
        <p:spPr>
          <a:xfrm>
            <a:off x="2136345" y="3129846"/>
            <a:ext cx="646184" cy="5681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539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EC1C5C8-AE53-F8CD-24FF-E9E726459644}"/>
              </a:ext>
            </a:extLst>
          </p:cNvPr>
          <p:cNvSpPr/>
          <p:nvPr/>
        </p:nvSpPr>
        <p:spPr>
          <a:xfrm>
            <a:off x="5261553" y="3129846"/>
            <a:ext cx="646184" cy="5681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539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42027A2-6C2C-C8CA-5663-62B8447DCD6A}"/>
              </a:ext>
            </a:extLst>
          </p:cNvPr>
          <p:cNvSpPr/>
          <p:nvPr/>
        </p:nvSpPr>
        <p:spPr>
          <a:xfrm>
            <a:off x="8535047" y="3155071"/>
            <a:ext cx="646184" cy="5681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539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8A0FCEF-DC90-5A37-722F-0E743346B411}"/>
              </a:ext>
            </a:extLst>
          </p:cNvPr>
          <p:cNvSpPr/>
          <p:nvPr/>
        </p:nvSpPr>
        <p:spPr>
          <a:xfrm>
            <a:off x="2317271" y="3326100"/>
            <a:ext cx="284332" cy="225207"/>
          </a:xfrm>
          <a:prstGeom prst="ellipse">
            <a:avLst/>
          </a:prstGeom>
          <a:solidFill>
            <a:schemeClr val="bg1"/>
          </a:solidFill>
          <a:ln w="38100">
            <a:solidFill>
              <a:srgbClr val="539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D4E3DE4-D331-164A-E08B-A041507FD45E}"/>
              </a:ext>
            </a:extLst>
          </p:cNvPr>
          <p:cNvSpPr/>
          <p:nvPr/>
        </p:nvSpPr>
        <p:spPr>
          <a:xfrm>
            <a:off x="5442478" y="3326100"/>
            <a:ext cx="284332" cy="225207"/>
          </a:xfrm>
          <a:prstGeom prst="ellipse">
            <a:avLst/>
          </a:prstGeom>
          <a:solidFill>
            <a:schemeClr val="bg1"/>
          </a:solidFill>
          <a:ln w="38100">
            <a:solidFill>
              <a:srgbClr val="539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B263682-9836-70A1-92A5-1B684D7EF7EB}"/>
              </a:ext>
            </a:extLst>
          </p:cNvPr>
          <p:cNvSpPr/>
          <p:nvPr/>
        </p:nvSpPr>
        <p:spPr>
          <a:xfrm>
            <a:off x="8715972" y="3353839"/>
            <a:ext cx="284332" cy="225207"/>
          </a:xfrm>
          <a:prstGeom prst="ellipse">
            <a:avLst/>
          </a:prstGeom>
          <a:solidFill>
            <a:schemeClr val="bg1"/>
          </a:solidFill>
          <a:ln w="38100">
            <a:solidFill>
              <a:srgbClr val="5397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6EFDD35C-326B-4FD8-6964-7E7B3CCF10F7}"/>
              </a:ext>
            </a:extLst>
          </p:cNvPr>
          <p:cNvCxnSpPr>
            <a:cxnSpLocks/>
          </p:cNvCxnSpPr>
          <p:nvPr/>
        </p:nvCxnSpPr>
        <p:spPr>
          <a:xfrm>
            <a:off x="3906175" y="4471534"/>
            <a:ext cx="3550562" cy="0"/>
          </a:xfrm>
          <a:prstGeom prst="lin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3CFABAA-CFB1-5269-8370-056BD5576411}"/>
              </a:ext>
            </a:extLst>
          </p:cNvPr>
          <p:cNvCxnSpPr>
            <a:cxnSpLocks/>
          </p:cNvCxnSpPr>
          <p:nvPr/>
        </p:nvCxnSpPr>
        <p:spPr>
          <a:xfrm>
            <a:off x="3906175" y="6211844"/>
            <a:ext cx="3550562" cy="0"/>
          </a:xfrm>
          <a:prstGeom prst="lin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D65968C8-12A6-3C8B-1577-4D2B4B340E85}"/>
              </a:ext>
            </a:extLst>
          </p:cNvPr>
          <p:cNvSpPr/>
          <p:nvPr/>
        </p:nvSpPr>
        <p:spPr>
          <a:xfrm>
            <a:off x="4645246" y="2674607"/>
            <a:ext cx="1878795" cy="1554894"/>
          </a:xfrm>
          <a:prstGeom prst="arc">
            <a:avLst>
              <a:gd name="adj1" fmla="val 10849106"/>
              <a:gd name="adj2" fmla="val 0"/>
            </a:avLst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A39E618E-A27C-972C-8DB6-C36CCC0136E7}"/>
              </a:ext>
            </a:extLst>
          </p:cNvPr>
          <p:cNvSpPr/>
          <p:nvPr/>
        </p:nvSpPr>
        <p:spPr>
          <a:xfrm flipV="1">
            <a:off x="1520039" y="2666663"/>
            <a:ext cx="1878795" cy="1554894"/>
          </a:xfrm>
          <a:prstGeom prst="arc">
            <a:avLst>
              <a:gd name="adj1" fmla="val 10849106"/>
              <a:gd name="adj2" fmla="val 0"/>
            </a:avLst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Arco 42">
            <a:extLst>
              <a:ext uri="{FF2B5EF4-FFF2-40B4-BE49-F238E27FC236}">
                <a16:creationId xmlns:a16="http://schemas.microsoft.com/office/drawing/2014/main" id="{D96BB127-54CF-E02D-FA03-838E0A039DD6}"/>
              </a:ext>
            </a:extLst>
          </p:cNvPr>
          <p:cNvSpPr/>
          <p:nvPr/>
        </p:nvSpPr>
        <p:spPr>
          <a:xfrm flipH="1" flipV="1">
            <a:off x="7906549" y="2658006"/>
            <a:ext cx="1878795" cy="1554894"/>
          </a:xfrm>
          <a:prstGeom prst="arc">
            <a:avLst>
              <a:gd name="adj1" fmla="val 10849106"/>
              <a:gd name="adj2" fmla="val 0"/>
            </a:avLst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Livro - ícones de educação grátis">
            <a:extLst>
              <a:ext uri="{FF2B5EF4-FFF2-40B4-BE49-F238E27FC236}">
                <a16:creationId xmlns:a16="http://schemas.microsoft.com/office/drawing/2014/main" id="{21ACBF09-E710-2D80-D30C-0CB1FA0B5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251" y="5131030"/>
            <a:ext cx="1356862" cy="135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CD8DDF7-24AB-6544-AC48-EA6D64A35401}"/>
              </a:ext>
            </a:extLst>
          </p:cNvPr>
          <p:cNvSpPr txBox="1"/>
          <p:nvPr/>
        </p:nvSpPr>
        <p:spPr>
          <a:xfrm>
            <a:off x="10772228" y="5005794"/>
            <a:ext cx="128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Literatura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3FA4EDA-EBE9-D857-9167-E85925CB9BA4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A042EE6-F729-00FA-4963-004E803C1F14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7AEF689-B977-368F-B3F6-57717266F679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9C0955F-55CC-39B1-4284-A4221430B736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4776A5BF-9F1A-8D48-72D4-86F9A18F9958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67738BEE-4002-6211-17F2-924FD249EABC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67D019-B56A-D0C1-E1BE-B5B517867753}"/>
              </a:ext>
            </a:extLst>
          </p:cNvPr>
          <p:cNvSpPr txBox="1"/>
          <p:nvPr/>
        </p:nvSpPr>
        <p:spPr>
          <a:xfrm>
            <a:off x="6992958" y="412657"/>
            <a:ext cx="3660260" cy="206210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endParaRPr lang="pt-BR" sz="1400" dirty="0"/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inserção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China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economia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mundial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adesão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à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organização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mundial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comércio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(OMC) à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guerra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comercial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pt-B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Henrique Lorenzetti Ribeiro de Sá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2004</a:t>
            </a:r>
          </a:p>
          <a:p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1AC398B-94F5-83CD-0368-6EF4E0D526DA}"/>
              </a:ext>
            </a:extLst>
          </p:cNvPr>
          <p:cNvCxnSpPr>
            <a:cxnSpLocks/>
          </p:cNvCxnSpPr>
          <p:nvPr/>
        </p:nvCxnSpPr>
        <p:spPr>
          <a:xfrm>
            <a:off x="7102656" y="595771"/>
            <a:ext cx="3550562" cy="0"/>
          </a:xfrm>
          <a:prstGeom prst="lin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7EB81C9-7EEC-ADAD-97AB-5AE42B6F323F}"/>
              </a:ext>
            </a:extLst>
          </p:cNvPr>
          <p:cNvCxnSpPr>
            <a:cxnSpLocks/>
          </p:cNvCxnSpPr>
          <p:nvPr/>
        </p:nvCxnSpPr>
        <p:spPr>
          <a:xfrm>
            <a:off x="7102656" y="2336081"/>
            <a:ext cx="3550562" cy="0"/>
          </a:xfrm>
          <a:prstGeom prst="lin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AC3FC68-1DE7-28D2-6C9C-6B5B51608823}"/>
              </a:ext>
            </a:extLst>
          </p:cNvPr>
          <p:cNvCxnSpPr>
            <a:cxnSpLocks/>
          </p:cNvCxnSpPr>
          <p:nvPr/>
        </p:nvCxnSpPr>
        <p:spPr>
          <a:xfrm>
            <a:off x="763370" y="614348"/>
            <a:ext cx="3550562" cy="0"/>
          </a:xfrm>
          <a:prstGeom prst="lin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C3332C73-F77B-24B5-517B-B3731403F6CA}"/>
              </a:ext>
            </a:extLst>
          </p:cNvPr>
          <p:cNvCxnSpPr>
            <a:cxnSpLocks/>
          </p:cNvCxnSpPr>
          <p:nvPr/>
        </p:nvCxnSpPr>
        <p:spPr>
          <a:xfrm>
            <a:off x="763370" y="2354658"/>
            <a:ext cx="3550562" cy="0"/>
          </a:xfrm>
          <a:prstGeom prst="lin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1DD09F-AC28-7B76-6CC1-5D8AE57FD3B7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846F4C-B6FD-FE0B-1965-93EACA9AF019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74C8E38-B570-A2AA-40F0-250D75DEC7E2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819DB0F-6C0F-F8C9-0D3E-6A9E06507B0E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640A041-5CAF-F2A3-4F16-DE2BB068817F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solidFill>
                  <a:srgbClr val="DE4C4D"/>
                </a:solidFill>
              </a:rPr>
              <a:t>ARTIGOS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543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/>
      <p:bldP spid="18" grpId="0"/>
      <p:bldP spid="6" grpId="0"/>
      <p:bldP spid="7" grpId="0"/>
      <p:bldP spid="16" grpId="0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39" grpId="0" animBg="1"/>
      <p:bldP spid="42" grpId="0" animBg="1"/>
      <p:bldP spid="43" grpId="0" animBg="1"/>
      <p:bldP spid="3" grpId="0"/>
    </p:bldLst>
  </p:timing>
</p:sld>
</file>

<file path=ppt/theme/theme1.xml><?xml version="1.0" encoding="utf-8"?>
<a:theme xmlns:a="http://schemas.openxmlformats.org/drawingml/2006/main" name="Tema do Office">
  <a:themeElements>
    <a:clrScheme name="Personalizada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3333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6AED47213C3C4292760708C0DF822D" ma:contentTypeVersion="3" ma:contentTypeDescription="Create a new document." ma:contentTypeScope="" ma:versionID="d186f585e36c68d7dddfed63ebab34cf">
  <xsd:schema xmlns:xsd="http://www.w3.org/2001/XMLSchema" xmlns:xs="http://www.w3.org/2001/XMLSchema" xmlns:p="http://schemas.microsoft.com/office/2006/metadata/properties" xmlns:ns2="0801d8ea-5f6f-4247-a7e2-8e67c22095c4" targetNamespace="http://schemas.microsoft.com/office/2006/metadata/properties" ma:root="true" ma:fieldsID="c29b32a8cebab3e9cb0b92c18ab1fbb9" ns2:_="">
    <xsd:import namespace="0801d8ea-5f6f-4247-a7e2-8e67c22095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01d8ea-5f6f-4247-a7e2-8e67c22095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75A4B8-A378-4BEA-9585-7C374689D4B4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0801d8ea-5f6f-4247-a7e2-8e67c22095c4"/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D01C0AF-F2A9-4955-82FC-14A3D933DBD2}">
  <ds:schemaRefs>
    <ds:schemaRef ds:uri="0801d8ea-5f6f-4247-a7e2-8e67c22095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2AD000E-FF14-4989-A34B-65ABD8A82E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Citável</Template>
  <TotalTime>0</TotalTime>
  <Words>1924</Words>
  <Application>Microsoft Office PowerPoint</Application>
  <PresentationFormat>Widescreen</PresentationFormat>
  <Paragraphs>438</Paragraphs>
  <Slides>25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Tema do Office</vt:lpstr>
      <vt:lpstr>Apresentação do PowerPoint</vt:lpstr>
      <vt:lpstr>A OMC</vt:lpstr>
      <vt:lpstr>Os Tigres Asiáticos</vt:lpstr>
      <vt:lpstr>Apresentação do PowerPoint</vt:lpstr>
      <vt:lpstr>Apresentação do PowerPoint</vt:lpstr>
      <vt:lpstr>Apresentação do PowerPoint</vt:lpstr>
      <vt:lpstr>A China</vt:lpstr>
      <vt:lpstr>Por que estudar esse tópico? </vt:lpstr>
      <vt:lpstr>Apresentação do PowerPoint</vt:lpstr>
      <vt:lpstr>1) The competitive impact of China on Southeast Asia’s labor markets</vt:lpstr>
      <vt:lpstr>4 proxies para análises comparativas</vt:lpstr>
      <vt:lpstr>Pontos de destaque</vt:lpstr>
      <vt:lpstr>2) Caminhando entre gigantes: a inserção internacional dos tigres asiáticos e dos países da ASEAN</vt:lpstr>
      <vt:lpstr>3) A inserção da China na economia mundial – da adesão à organização mundial do comércio (OMC) à guerra comercial</vt:lpstr>
      <vt:lpstr>3) A inserção da China na economia mundial – da adesão à organização mundial do comércio (OMC) à guerra comercial</vt:lpstr>
      <vt:lpstr>Repercussão nos Tigres Asiáticos </vt:lpstr>
      <vt:lpstr>Repercussão nos Tigres Asiáticos </vt:lpstr>
      <vt:lpstr>Apresentação do PowerPoint</vt:lpstr>
      <vt:lpstr>Dados e Fontes</vt:lpstr>
      <vt:lpstr>Obrigada</vt:lpstr>
      <vt:lpstr>Referências</vt:lpstr>
      <vt:lpstr>Apêndice</vt:lpstr>
      <vt:lpstr>Pilares de pesquisa</vt:lpstr>
      <vt:lpstr>A China tinha relação com os Tigres?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Valentina Badaró Pedrosa Guida</dc:creator>
  <cp:lastModifiedBy>Valentina Badaró Pedrosa Guida</cp:lastModifiedBy>
  <cp:revision>2</cp:revision>
  <dcterms:created xsi:type="dcterms:W3CDTF">2023-08-23T22:01:33Z</dcterms:created>
  <dcterms:modified xsi:type="dcterms:W3CDTF">2023-09-27T14:52:33Z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0x010100AD6AED47213C3C4292760708C0DF822D</vt:lpwstr>
  </property>
</Properties>
</file>